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2" r:id="rId3"/>
    <p:sldId id="258" r:id="rId4"/>
    <p:sldId id="277" r:id="rId5"/>
    <p:sldId id="283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79" r:id="rId20"/>
    <p:sldId id="263" r:id="rId21"/>
    <p:sldId id="264" r:id="rId22"/>
    <p:sldId id="259" r:id="rId23"/>
    <p:sldId id="280" r:id="rId24"/>
    <p:sldId id="281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1E45-3F42-486B-8475-990118E45B2B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LB" smtClean="0"/>
              <a:t>مديرية التوجيه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35EE-03D6-40F2-AC9B-A7006451C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59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A2F6F-F04E-4627-9503-177B836BBC7F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LB" smtClean="0"/>
              <a:t>مديرية التوجيه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10C7B-526E-4E13-9719-9410557DC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008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3E5F-8089-4946-A73E-CA07EE912022}" type="datetime1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LB" smtClean="0"/>
              <a:t>مديرية التوجيه</a:t>
            </a:r>
            <a:endParaRPr lang="en-US" dirty="0"/>
          </a:p>
        </p:txBody>
      </p:sp>
      <p:pic>
        <p:nvPicPr>
          <p:cNvPr id="7" name="Picture 6" descr="Picture3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-24"/>
            <a:ext cx="1285852" cy="82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7602-4F10-41D6-A549-8AECB19CE467}" type="datetime1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05C1-E58D-4E28-B34F-5BFFDD7B9542}" type="datetime1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F458-A90D-4922-BA97-0D2C6383BBAA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50223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1400" b="1" i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مديرية التوجيه</a:t>
            </a:r>
            <a:endParaRPr lang="en-US" sz="1400" b="1" i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B9F8-2287-42AF-91A5-F0D54CE12FFE}" type="datetime1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1C1B-78E1-4CC1-BAB8-4A7F6B2970A5}" type="datetime1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CA5E-72C0-4EAA-85B4-A34D64062E77}" type="datetime1">
              <a:rPr lang="en-US" smtClean="0"/>
              <a:pPr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63E-CF7F-40C5-AF22-CD7F3A29C144}" type="datetime1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A89D-A4FE-433A-9ADE-FE0F7031CB3B}" type="datetime1">
              <a:rPr lang="en-US" smtClean="0"/>
              <a:pPr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0F74-4900-4346-8ABC-AAEAF3198FB9}" type="datetime1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26FC-6D48-4485-9D56-49DE9C07A946}" type="datetime1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353C-CB19-45DC-9218-232B50C17DFE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1054-B8AE-4DA7-A1D2-CDCC165427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Photo\Desktop\توجيه واعداد معنوي\backgrounds\Img 2.bm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1"/>
            <a:ext cx="1003745" cy="857232"/>
          </a:xfrm>
          <a:prstGeom prst="rect">
            <a:avLst/>
          </a:prstGeom>
          <a:noFill/>
        </p:spPr>
      </p:pic>
      <p:pic>
        <p:nvPicPr>
          <p:cNvPr id="8" name="Picture 7" descr="Picture3"/>
          <p:cNvPicPr>
            <a:picLocks noChangeAspect="1" noChangeArrowheads="1" noCrop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58148" y="-24"/>
            <a:ext cx="1285852" cy="82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oto\Desktop\last23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LB" sz="9600" b="1" dirty="0" smtClean="0"/>
              <a:t>فجر الجرود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0158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ar-LB" b="1" dirty="0" smtClean="0"/>
              <a:t>مزحف صواريخ</a:t>
            </a:r>
            <a:endParaRPr lang="en-US" b="1" dirty="0"/>
          </a:p>
        </p:txBody>
      </p:sp>
      <p:pic>
        <p:nvPicPr>
          <p:cNvPr id="26626" name="Picture 2" descr="C:\Users\Photo\Desktop\ملف الجرود\JOIC\صور الخنادق والدشم والمواقع في\1 - قرنة شعبات الكف الغربية - سلاح داخل دشمة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786609" cy="491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ar-LB" b="1" dirty="0" smtClean="0"/>
              <a:t>مدفع مضاد للطائرات مموّه</a:t>
            </a:r>
            <a:endParaRPr lang="en-US" b="1" dirty="0"/>
          </a:p>
        </p:txBody>
      </p:sp>
      <p:pic>
        <p:nvPicPr>
          <p:cNvPr id="27650" name="Picture 2" descr="C:\Users\Photo\Desktop\ملف الجرود\JOIC\صور الخنادق والدشم والمواقع في\4-راس الكف-سلاح مغطى داخل دشمة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15171" cy="484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ar-LB" b="1" dirty="0" smtClean="0"/>
              <a:t>خندق محصن </a:t>
            </a:r>
            <a:endParaRPr lang="en-US" b="1" dirty="0"/>
          </a:p>
        </p:txBody>
      </p:sp>
      <p:pic>
        <p:nvPicPr>
          <p:cNvPr id="28674" name="Picture 2" descr="C:\Users\Photo\Desktop\ملف الجرود\JOIC\صور الخنادق والدشم والمواقع في\4-ضهرات الكف-تاجد خزان في خند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60"/>
            <a:ext cx="8229600" cy="4634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ar-LB" b="1" dirty="0" smtClean="0"/>
              <a:t>غرف ومراكز محصنة داخل الكهوف </a:t>
            </a:r>
            <a:endParaRPr lang="en-US" b="1" dirty="0"/>
          </a:p>
        </p:txBody>
      </p:sp>
      <p:pic>
        <p:nvPicPr>
          <p:cNvPr id="29698" name="Picture 2" descr="C:\Users\Photo\Desktop\ملف الجرود\JOIC\صور الخنادق والدشم والمواقع في\5- ضهرات حقاب العش - حركة شخ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715171" cy="491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ar-LB" b="1" dirty="0" smtClean="0"/>
              <a:t>مركز رمي مدفعية محصّن</a:t>
            </a:r>
            <a:endParaRPr lang="en-US" b="1" dirty="0"/>
          </a:p>
        </p:txBody>
      </p:sp>
      <p:pic>
        <p:nvPicPr>
          <p:cNvPr id="30722" name="Picture 2" descr="C:\Users\Photo\Desktop\ملف الجرود\JOIC\صور الخنادق والدشم والمواقع في\10- 1564 -تحرك شخ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00923" cy="476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ar-LB" b="1" dirty="0" smtClean="0"/>
              <a:t>مدفع هاون مموّه</a:t>
            </a:r>
            <a:endParaRPr lang="en-US" b="1" dirty="0"/>
          </a:p>
        </p:txBody>
      </p:sp>
      <p:pic>
        <p:nvPicPr>
          <p:cNvPr id="31746" name="Picture 2" descr="C:\Users\Photo\Desktop\ملف الجرود\JOIC\صور الخنادق والدشم والمواقع في\20-العش- سلاح مغطى بشاد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ar-LB" b="1" dirty="0" smtClean="0"/>
              <a:t>مركز حماية وملجأ داخل كهف</a:t>
            </a:r>
            <a:endParaRPr lang="en-US" b="1" dirty="0"/>
          </a:p>
        </p:txBody>
      </p:sp>
      <p:pic>
        <p:nvPicPr>
          <p:cNvPr id="32770" name="Picture 2" descr="C:\Users\Photo\Desktop\ملف الجرود\JOIC\صور الخنادق والدشم والمواقع في\25- العش - تحرك شخ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86609" cy="484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ar-LB" b="1" dirty="0" smtClean="0"/>
              <a:t>مزحف إطلاق صاروخ موجّه</a:t>
            </a:r>
            <a:endParaRPr lang="en-US" b="1" dirty="0"/>
          </a:p>
        </p:txBody>
      </p:sp>
      <p:pic>
        <p:nvPicPr>
          <p:cNvPr id="33794" name="Picture 2" descr="C:\Users\Photo\Desktop\ملف الجرود\JOIC\صور الخنادق والدشم والمواقع في\26- راس الكف - تواجد سلاح مغطى بشادر داخل خندق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643733" cy="484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ar-LB" b="1" dirty="0"/>
              <a:t>حجم </a:t>
            </a:r>
            <a:r>
              <a:rPr lang="ar-LB" b="1" dirty="0" smtClean="0"/>
              <a:t>الوحدات الإرهابية</a:t>
            </a:r>
            <a:r>
              <a:rPr lang="ar-LB" b="1" dirty="0"/>
              <a:t/>
            </a:r>
            <a:br>
              <a:rPr lang="ar-LB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/>
          </a:bodyPr>
          <a:lstStyle/>
          <a:p>
            <a:pPr algn="r" rtl="1"/>
            <a:r>
              <a:rPr lang="ar-LB" dirty="0" smtClean="0"/>
              <a:t>يقدّر عديدها في الأراضي اللبنانية  بحوالي 600 إرهابي (وفق التقديرات الإستعلامية).</a:t>
            </a:r>
          </a:p>
          <a:p>
            <a:pPr algn="r" rtl="1"/>
            <a:r>
              <a:rPr lang="ar-LB" dirty="0" smtClean="0"/>
              <a:t>تتوزع على ثلاث مجموعات:</a:t>
            </a:r>
          </a:p>
          <a:p>
            <a:pPr lvl="1" algn="r" rtl="1"/>
            <a:r>
              <a:rPr lang="ar-LB" dirty="0" smtClean="0"/>
              <a:t>فصيل بكر شمالاً (جرد القاع).</a:t>
            </a:r>
          </a:p>
          <a:p>
            <a:pPr lvl="1" algn="r" rtl="1"/>
            <a:r>
              <a:rPr lang="ar-LB" dirty="0" smtClean="0"/>
              <a:t>فصيل علي في الوسط (جرد راس بعلبك).</a:t>
            </a:r>
          </a:p>
          <a:p>
            <a:pPr lvl="1" algn="r" rtl="1"/>
            <a:r>
              <a:rPr lang="ar-LB" dirty="0" smtClean="0"/>
              <a:t>فصيل أسامة في الجنوب (على امتداد التلال المشرفة على وادي الشحّوط).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543865" y="4546864"/>
            <a:ext cx="2039815" cy="309597"/>
          </a:xfrm>
          <a:custGeom>
            <a:avLst/>
            <a:gdLst>
              <a:gd name="connsiteX0" fmla="*/ 0 w 2039815"/>
              <a:gd name="connsiteY0" fmla="*/ 67339 h 309597"/>
              <a:gd name="connsiteX1" fmla="*/ 562707 w 2039815"/>
              <a:gd name="connsiteY1" fmla="*/ 67339 h 309597"/>
              <a:gd name="connsiteX2" fmla="*/ 647113 w 2039815"/>
              <a:gd name="connsiteY2" fmla="*/ 95474 h 309597"/>
              <a:gd name="connsiteX3" fmla="*/ 787790 w 2039815"/>
              <a:gd name="connsiteY3" fmla="*/ 109542 h 309597"/>
              <a:gd name="connsiteX4" fmla="*/ 872197 w 2039815"/>
              <a:gd name="connsiteY4" fmla="*/ 81407 h 309597"/>
              <a:gd name="connsiteX5" fmla="*/ 1181686 w 2039815"/>
              <a:gd name="connsiteY5" fmla="*/ 95474 h 309597"/>
              <a:gd name="connsiteX6" fmla="*/ 1266092 w 2039815"/>
              <a:gd name="connsiteY6" fmla="*/ 123610 h 309597"/>
              <a:gd name="connsiteX7" fmla="*/ 1308295 w 2039815"/>
              <a:gd name="connsiteY7" fmla="*/ 151745 h 309597"/>
              <a:gd name="connsiteX8" fmla="*/ 1688123 w 2039815"/>
              <a:gd name="connsiteY8" fmla="*/ 165813 h 309597"/>
              <a:gd name="connsiteX9" fmla="*/ 1772529 w 2039815"/>
              <a:gd name="connsiteY9" fmla="*/ 193948 h 309597"/>
              <a:gd name="connsiteX10" fmla="*/ 1814732 w 2039815"/>
              <a:gd name="connsiteY10" fmla="*/ 208016 h 309597"/>
              <a:gd name="connsiteX11" fmla="*/ 1856935 w 2039815"/>
              <a:gd name="connsiteY11" fmla="*/ 236151 h 309597"/>
              <a:gd name="connsiteX12" fmla="*/ 1955409 w 2039815"/>
              <a:gd name="connsiteY12" fmla="*/ 306490 h 309597"/>
              <a:gd name="connsiteX13" fmla="*/ 2039815 w 2039815"/>
              <a:gd name="connsiteY13" fmla="*/ 306490 h 30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9815" h="309597">
                <a:moveTo>
                  <a:pt x="0" y="67339"/>
                </a:moveTo>
                <a:cubicBezTo>
                  <a:pt x="202011" y="0"/>
                  <a:pt x="84138" y="33950"/>
                  <a:pt x="562707" y="67339"/>
                </a:cubicBezTo>
                <a:cubicBezTo>
                  <a:pt x="592292" y="69403"/>
                  <a:pt x="647113" y="95474"/>
                  <a:pt x="647113" y="95474"/>
                </a:cubicBezTo>
                <a:cubicBezTo>
                  <a:pt x="698739" y="147100"/>
                  <a:pt x="671330" y="134498"/>
                  <a:pt x="787790" y="109542"/>
                </a:cubicBezTo>
                <a:cubicBezTo>
                  <a:pt x="816789" y="103328"/>
                  <a:pt x="872197" y="81407"/>
                  <a:pt x="872197" y="81407"/>
                </a:cubicBezTo>
                <a:cubicBezTo>
                  <a:pt x="975360" y="86096"/>
                  <a:pt x="1079004" y="84472"/>
                  <a:pt x="1181686" y="95474"/>
                </a:cubicBezTo>
                <a:cubicBezTo>
                  <a:pt x="1211175" y="98633"/>
                  <a:pt x="1241416" y="107159"/>
                  <a:pt x="1266092" y="123610"/>
                </a:cubicBezTo>
                <a:cubicBezTo>
                  <a:pt x="1280160" y="132988"/>
                  <a:pt x="1291472" y="150063"/>
                  <a:pt x="1308295" y="151745"/>
                </a:cubicBezTo>
                <a:cubicBezTo>
                  <a:pt x="1434362" y="164352"/>
                  <a:pt x="1561514" y="161124"/>
                  <a:pt x="1688123" y="165813"/>
                </a:cubicBezTo>
                <a:lnTo>
                  <a:pt x="1772529" y="193948"/>
                </a:lnTo>
                <a:cubicBezTo>
                  <a:pt x="1786597" y="198637"/>
                  <a:pt x="1802394" y="199791"/>
                  <a:pt x="1814732" y="208016"/>
                </a:cubicBezTo>
                <a:cubicBezTo>
                  <a:pt x="1828800" y="217394"/>
                  <a:pt x="1844098" y="225148"/>
                  <a:pt x="1856935" y="236151"/>
                </a:cubicBezTo>
                <a:cubicBezTo>
                  <a:pt x="1900577" y="273558"/>
                  <a:pt x="1900962" y="300440"/>
                  <a:pt x="1955409" y="306490"/>
                </a:cubicBezTo>
                <a:cubicBezTo>
                  <a:pt x="1983372" y="309597"/>
                  <a:pt x="2011680" y="306490"/>
                  <a:pt x="2039815" y="30649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848669" y="4244454"/>
            <a:ext cx="68238" cy="27295"/>
          </a:xfrm>
          <a:custGeom>
            <a:avLst/>
            <a:gdLst>
              <a:gd name="connsiteX0" fmla="*/ 68238 w 68238"/>
              <a:gd name="connsiteY0" fmla="*/ 0 h 27295"/>
              <a:gd name="connsiteX1" fmla="*/ 0 w 68238"/>
              <a:gd name="connsiteY1" fmla="*/ 27295 h 2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238" h="27295">
                <a:moveTo>
                  <a:pt x="68238" y="0"/>
                </a:moveTo>
                <a:cubicBezTo>
                  <a:pt x="17645" y="16864"/>
                  <a:pt x="40162" y="7213"/>
                  <a:pt x="0" y="272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0"/>
          <p:cNvGrpSpPr/>
          <p:nvPr/>
        </p:nvGrpSpPr>
        <p:grpSpPr>
          <a:xfrm>
            <a:off x="1178894" y="785794"/>
            <a:ext cx="7343497" cy="5929354"/>
            <a:chOff x="1071538" y="785794"/>
            <a:chExt cx="7343497" cy="5929354"/>
          </a:xfrm>
        </p:grpSpPr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538" y="785794"/>
              <a:ext cx="6858048" cy="592935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14" name="Freeform 13"/>
            <p:cNvSpPr/>
            <p:nvPr/>
          </p:nvSpPr>
          <p:spPr>
            <a:xfrm>
              <a:off x="3071802" y="2089723"/>
              <a:ext cx="3613959" cy="2982351"/>
            </a:xfrm>
            <a:custGeom>
              <a:avLst/>
              <a:gdLst>
                <a:gd name="connsiteX0" fmla="*/ 3123028 w 3613959"/>
                <a:gd name="connsiteY0" fmla="*/ 295422 h 2982351"/>
                <a:gd name="connsiteX1" fmla="*/ 3010486 w 3613959"/>
                <a:gd name="connsiteY1" fmla="*/ 267286 h 2982351"/>
                <a:gd name="connsiteX2" fmla="*/ 2968283 w 3613959"/>
                <a:gd name="connsiteY2" fmla="*/ 253218 h 2982351"/>
                <a:gd name="connsiteX3" fmla="*/ 2729133 w 3613959"/>
                <a:gd name="connsiteY3" fmla="*/ 267286 h 2982351"/>
                <a:gd name="connsiteX4" fmla="*/ 2644726 w 3613959"/>
                <a:gd name="connsiteY4" fmla="*/ 309489 h 2982351"/>
                <a:gd name="connsiteX5" fmla="*/ 2602523 w 3613959"/>
                <a:gd name="connsiteY5" fmla="*/ 323557 h 2982351"/>
                <a:gd name="connsiteX6" fmla="*/ 2546253 w 3613959"/>
                <a:gd name="connsiteY6" fmla="*/ 309489 h 2982351"/>
                <a:gd name="connsiteX7" fmla="*/ 2461846 w 3613959"/>
                <a:gd name="connsiteY7" fmla="*/ 281354 h 2982351"/>
                <a:gd name="connsiteX8" fmla="*/ 2433711 w 3613959"/>
                <a:gd name="connsiteY8" fmla="*/ 253218 h 2982351"/>
                <a:gd name="connsiteX9" fmla="*/ 2321170 w 3613959"/>
                <a:gd name="connsiteY9" fmla="*/ 225083 h 2982351"/>
                <a:gd name="connsiteX10" fmla="*/ 2293034 w 3613959"/>
                <a:gd name="connsiteY10" fmla="*/ 196948 h 2982351"/>
                <a:gd name="connsiteX11" fmla="*/ 2110154 w 3613959"/>
                <a:gd name="connsiteY11" fmla="*/ 168812 h 2982351"/>
                <a:gd name="connsiteX12" fmla="*/ 1913206 w 3613959"/>
                <a:gd name="connsiteY12" fmla="*/ 126609 h 2982351"/>
                <a:gd name="connsiteX13" fmla="*/ 1758462 w 3613959"/>
                <a:gd name="connsiteY13" fmla="*/ 84406 h 2982351"/>
                <a:gd name="connsiteX14" fmla="*/ 1603717 w 3613959"/>
                <a:gd name="connsiteY14" fmla="*/ 70338 h 2982351"/>
                <a:gd name="connsiteX15" fmla="*/ 1477108 w 3613959"/>
                <a:gd name="connsiteY15" fmla="*/ 28135 h 2982351"/>
                <a:gd name="connsiteX16" fmla="*/ 1434905 w 3613959"/>
                <a:gd name="connsiteY16" fmla="*/ 14068 h 2982351"/>
                <a:gd name="connsiteX17" fmla="*/ 1392702 w 3613959"/>
                <a:gd name="connsiteY17" fmla="*/ 0 h 2982351"/>
                <a:gd name="connsiteX18" fmla="*/ 1336431 w 3613959"/>
                <a:gd name="connsiteY18" fmla="*/ 14068 h 2982351"/>
                <a:gd name="connsiteX19" fmla="*/ 1209822 w 3613959"/>
                <a:gd name="connsiteY19" fmla="*/ 56271 h 2982351"/>
                <a:gd name="connsiteX20" fmla="*/ 1167619 w 3613959"/>
                <a:gd name="connsiteY20" fmla="*/ 70338 h 2982351"/>
                <a:gd name="connsiteX21" fmla="*/ 1125416 w 3613959"/>
                <a:gd name="connsiteY21" fmla="*/ 84406 h 2982351"/>
                <a:gd name="connsiteX22" fmla="*/ 1012874 w 3613959"/>
                <a:gd name="connsiteY22" fmla="*/ 140677 h 2982351"/>
                <a:gd name="connsiteX23" fmla="*/ 886265 w 3613959"/>
                <a:gd name="connsiteY23" fmla="*/ 182880 h 2982351"/>
                <a:gd name="connsiteX24" fmla="*/ 801859 w 3613959"/>
                <a:gd name="connsiteY24" fmla="*/ 211015 h 2982351"/>
                <a:gd name="connsiteX25" fmla="*/ 759656 w 3613959"/>
                <a:gd name="connsiteY25" fmla="*/ 225083 h 2982351"/>
                <a:gd name="connsiteX26" fmla="*/ 717453 w 3613959"/>
                <a:gd name="connsiteY26" fmla="*/ 253218 h 2982351"/>
                <a:gd name="connsiteX27" fmla="*/ 689317 w 3613959"/>
                <a:gd name="connsiteY27" fmla="*/ 281354 h 2982351"/>
                <a:gd name="connsiteX28" fmla="*/ 647114 w 3613959"/>
                <a:gd name="connsiteY28" fmla="*/ 295422 h 2982351"/>
                <a:gd name="connsiteX29" fmla="*/ 604911 w 3613959"/>
                <a:gd name="connsiteY29" fmla="*/ 323557 h 2982351"/>
                <a:gd name="connsiteX30" fmla="*/ 590843 w 3613959"/>
                <a:gd name="connsiteY30" fmla="*/ 365760 h 2982351"/>
                <a:gd name="connsiteX31" fmla="*/ 534573 w 3613959"/>
                <a:gd name="connsiteY31" fmla="*/ 450166 h 2982351"/>
                <a:gd name="connsiteX32" fmla="*/ 506437 w 3613959"/>
                <a:gd name="connsiteY32" fmla="*/ 534572 h 2982351"/>
                <a:gd name="connsiteX33" fmla="*/ 562708 w 3613959"/>
                <a:gd name="connsiteY33" fmla="*/ 633046 h 2982351"/>
                <a:gd name="connsiteX34" fmla="*/ 576776 w 3613959"/>
                <a:gd name="connsiteY34" fmla="*/ 675249 h 2982351"/>
                <a:gd name="connsiteX35" fmla="*/ 604911 w 3613959"/>
                <a:gd name="connsiteY35" fmla="*/ 703385 h 2982351"/>
                <a:gd name="connsiteX36" fmla="*/ 633046 w 3613959"/>
                <a:gd name="connsiteY36" fmla="*/ 745588 h 2982351"/>
                <a:gd name="connsiteX37" fmla="*/ 661182 w 3613959"/>
                <a:gd name="connsiteY37" fmla="*/ 773723 h 2982351"/>
                <a:gd name="connsiteX38" fmla="*/ 703385 w 3613959"/>
                <a:gd name="connsiteY38" fmla="*/ 858129 h 2982351"/>
                <a:gd name="connsiteX39" fmla="*/ 745588 w 3613959"/>
                <a:gd name="connsiteY39" fmla="*/ 942535 h 2982351"/>
                <a:gd name="connsiteX40" fmla="*/ 731520 w 3613959"/>
                <a:gd name="connsiteY40" fmla="*/ 998806 h 2982351"/>
                <a:gd name="connsiteX41" fmla="*/ 703385 w 3613959"/>
                <a:gd name="connsiteY41" fmla="*/ 1026942 h 2982351"/>
                <a:gd name="connsiteX42" fmla="*/ 647114 w 3613959"/>
                <a:gd name="connsiteY42" fmla="*/ 1139483 h 2982351"/>
                <a:gd name="connsiteX43" fmla="*/ 604911 w 3613959"/>
                <a:gd name="connsiteY43" fmla="*/ 1294228 h 2982351"/>
                <a:gd name="connsiteX44" fmla="*/ 562708 w 3613959"/>
                <a:gd name="connsiteY44" fmla="*/ 1322363 h 2982351"/>
                <a:gd name="connsiteX45" fmla="*/ 534573 w 3613959"/>
                <a:gd name="connsiteY45" fmla="*/ 1364566 h 2982351"/>
                <a:gd name="connsiteX46" fmla="*/ 450166 w 3613959"/>
                <a:gd name="connsiteY46" fmla="*/ 1406769 h 2982351"/>
                <a:gd name="connsiteX47" fmla="*/ 422031 w 3613959"/>
                <a:gd name="connsiteY47" fmla="*/ 1434905 h 2982351"/>
                <a:gd name="connsiteX48" fmla="*/ 407963 w 3613959"/>
                <a:gd name="connsiteY48" fmla="*/ 1477108 h 2982351"/>
                <a:gd name="connsiteX49" fmla="*/ 323557 w 3613959"/>
                <a:gd name="connsiteY49" fmla="*/ 1505243 h 2982351"/>
                <a:gd name="connsiteX50" fmla="*/ 196948 w 3613959"/>
                <a:gd name="connsiteY50" fmla="*/ 1547446 h 2982351"/>
                <a:gd name="connsiteX51" fmla="*/ 112542 w 3613959"/>
                <a:gd name="connsiteY51" fmla="*/ 1575582 h 2982351"/>
                <a:gd name="connsiteX52" fmla="*/ 70339 w 3613959"/>
                <a:gd name="connsiteY52" fmla="*/ 1589649 h 2982351"/>
                <a:gd name="connsiteX53" fmla="*/ 14068 w 3613959"/>
                <a:gd name="connsiteY53" fmla="*/ 1659988 h 2982351"/>
                <a:gd name="connsiteX54" fmla="*/ 0 w 3613959"/>
                <a:gd name="connsiteY54" fmla="*/ 1702191 h 2982351"/>
                <a:gd name="connsiteX55" fmla="*/ 14068 w 3613959"/>
                <a:gd name="connsiteY55" fmla="*/ 1758462 h 2982351"/>
                <a:gd name="connsiteX56" fmla="*/ 56271 w 3613959"/>
                <a:gd name="connsiteY56" fmla="*/ 1772529 h 2982351"/>
                <a:gd name="connsiteX57" fmla="*/ 126610 w 3613959"/>
                <a:gd name="connsiteY57" fmla="*/ 1786597 h 2982351"/>
                <a:gd name="connsiteX58" fmla="*/ 211016 w 3613959"/>
                <a:gd name="connsiteY58" fmla="*/ 1814732 h 2982351"/>
                <a:gd name="connsiteX59" fmla="*/ 281354 w 3613959"/>
                <a:gd name="connsiteY59" fmla="*/ 1828800 h 2982351"/>
                <a:gd name="connsiteX60" fmla="*/ 365760 w 3613959"/>
                <a:gd name="connsiteY60" fmla="*/ 1856935 h 2982351"/>
                <a:gd name="connsiteX61" fmla="*/ 337625 w 3613959"/>
                <a:gd name="connsiteY61" fmla="*/ 1913206 h 2982351"/>
                <a:gd name="connsiteX62" fmla="*/ 323557 w 3613959"/>
                <a:gd name="connsiteY62" fmla="*/ 1955409 h 2982351"/>
                <a:gd name="connsiteX63" fmla="*/ 351693 w 3613959"/>
                <a:gd name="connsiteY63" fmla="*/ 1983545 h 2982351"/>
                <a:gd name="connsiteX64" fmla="*/ 379828 w 3613959"/>
                <a:gd name="connsiteY64" fmla="*/ 2025748 h 2982351"/>
                <a:gd name="connsiteX65" fmla="*/ 422031 w 3613959"/>
                <a:gd name="connsiteY65" fmla="*/ 2039815 h 2982351"/>
                <a:gd name="connsiteX66" fmla="*/ 450166 w 3613959"/>
                <a:gd name="connsiteY66" fmla="*/ 2067951 h 2982351"/>
                <a:gd name="connsiteX67" fmla="*/ 618979 w 3613959"/>
                <a:gd name="connsiteY67" fmla="*/ 2096086 h 2982351"/>
                <a:gd name="connsiteX68" fmla="*/ 661182 w 3613959"/>
                <a:gd name="connsiteY68" fmla="*/ 2124222 h 2982351"/>
                <a:gd name="connsiteX69" fmla="*/ 745588 w 3613959"/>
                <a:gd name="connsiteY69" fmla="*/ 2152357 h 2982351"/>
                <a:gd name="connsiteX70" fmla="*/ 787791 w 3613959"/>
                <a:gd name="connsiteY70" fmla="*/ 2180492 h 2982351"/>
                <a:gd name="connsiteX71" fmla="*/ 815926 w 3613959"/>
                <a:gd name="connsiteY71" fmla="*/ 2208628 h 2982351"/>
                <a:gd name="connsiteX72" fmla="*/ 900333 w 3613959"/>
                <a:gd name="connsiteY72" fmla="*/ 2236763 h 2982351"/>
                <a:gd name="connsiteX73" fmla="*/ 984739 w 3613959"/>
                <a:gd name="connsiteY73" fmla="*/ 2278966 h 2982351"/>
                <a:gd name="connsiteX74" fmla="*/ 1012874 w 3613959"/>
                <a:gd name="connsiteY74" fmla="*/ 2307102 h 2982351"/>
                <a:gd name="connsiteX75" fmla="*/ 1097280 w 3613959"/>
                <a:gd name="connsiteY75" fmla="*/ 2335237 h 2982351"/>
                <a:gd name="connsiteX76" fmla="*/ 1125416 w 3613959"/>
                <a:gd name="connsiteY76" fmla="*/ 2363372 h 2982351"/>
                <a:gd name="connsiteX77" fmla="*/ 1139483 w 3613959"/>
                <a:gd name="connsiteY77" fmla="*/ 2475914 h 2982351"/>
                <a:gd name="connsiteX78" fmla="*/ 1153551 w 3613959"/>
                <a:gd name="connsiteY78" fmla="*/ 2518117 h 2982351"/>
                <a:gd name="connsiteX79" fmla="*/ 1195754 w 3613959"/>
                <a:gd name="connsiteY79" fmla="*/ 2546252 h 2982351"/>
                <a:gd name="connsiteX80" fmla="*/ 1280160 w 3613959"/>
                <a:gd name="connsiteY80" fmla="*/ 2574388 h 2982351"/>
                <a:gd name="connsiteX81" fmla="*/ 1350499 w 3613959"/>
                <a:gd name="connsiteY81" fmla="*/ 2616591 h 2982351"/>
                <a:gd name="connsiteX82" fmla="*/ 1392702 w 3613959"/>
                <a:gd name="connsiteY82" fmla="*/ 2658794 h 2982351"/>
                <a:gd name="connsiteX83" fmla="*/ 1434905 w 3613959"/>
                <a:gd name="connsiteY83" fmla="*/ 2686929 h 2982351"/>
                <a:gd name="connsiteX84" fmla="*/ 1477108 w 3613959"/>
                <a:gd name="connsiteY84" fmla="*/ 2757268 h 2982351"/>
                <a:gd name="connsiteX85" fmla="*/ 1491176 w 3613959"/>
                <a:gd name="connsiteY85" fmla="*/ 2799471 h 2982351"/>
                <a:gd name="connsiteX86" fmla="*/ 1575582 w 3613959"/>
                <a:gd name="connsiteY86" fmla="*/ 2813538 h 2982351"/>
                <a:gd name="connsiteX87" fmla="*/ 1617785 w 3613959"/>
                <a:gd name="connsiteY87" fmla="*/ 2827606 h 2982351"/>
                <a:gd name="connsiteX88" fmla="*/ 1730326 w 3613959"/>
                <a:gd name="connsiteY88" fmla="*/ 2883877 h 2982351"/>
                <a:gd name="connsiteX89" fmla="*/ 1828800 w 3613959"/>
                <a:gd name="connsiteY89" fmla="*/ 2897945 h 2982351"/>
                <a:gd name="connsiteX90" fmla="*/ 1969477 w 3613959"/>
                <a:gd name="connsiteY90" fmla="*/ 2926080 h 2982351"/>
                <a:gd name="connsiteX91" fmla="*/ 2096086 w 3613959"/>
                <a:gd name="connsiteY91" fmla="*/ 2954215 h 2982351"/>
                <a:gd name="connsiteX92" fmla="*/ 2349305 w 3613959"/>
                <a:gd name="connsiteY92" fmla="*/ 2954215 h 2982351"/>
                <a:gd name="connsiteX93" fmla="*/ 2377440 w 3613959"/>
                <a:gd name="connsiteY93" fmla="*/ 2982351 h 2982351"/>
                <a:gd name="connsiteX94" fmla="*/ 2447779 w 3613959"/>
                <a:gd name="connsiteY94" fmla="*/ 2968283 h 2982351"/>
                <a:gd name="connsiteX95" fmla="*/ 2518117 w 3613959"/>
                <a:gd name="connsiteY95" fmla="*/ 2912012 h 2982351"/>
                <a:gd name="connsiteX96" fmla="*/ 2686930 w 3613959"/>
                <a:gd name="connsiteY96" fmla="*/ 2883877 h 2982351"/>
                <a:gd name="connsiteX97" fmla="*/ 2869810 w 3613959"/>
                <a:gd name="connsiteY97" fmla="*/ 2897945 h 2982351"/>
                <a:gd name="connsiteX98" fmla="*/ 2912013 w 3613959"/>
                <a:gd name="connsiteY98" fmla="*/ 2926080 h 2982351"/>
                <a:gd name="connsiteX99" fmla="*/ 3066757 w 3613959"/>
                <a:gd name="connsiteY99" fmla="*/ 2912012 h 2982351"/>
                <a:gd name="connsiteX100" fmla="*/ 3249637 w 3613959"/>
                <a:gd name="connsiteY100" fmla="*/ 2855742 h 2982351"/>
                <a:gd name="connsiteX101" fmla="*/ 3460653 w 3613959"/>
                <a:gd name="connsiteY101" fmla="*/ 2869809 h 2982351"/>
                <a:gd name="connsiteX102" fmla="*/ 3530991 w 3613959"/>
                <a:gd name="connsiteY102" fmla="*/ 2883877 h 298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613959" h="2982351">
                  <a:moveTo>
                    <a:pt x="3123028" y="295422"/>
                  </a:moveTo>
                  <a:cubicBezTo>
                    <a:pt x="3026558" y="263265"/>
                    <a:pt x="3146293" y="301238"/>
                    <a:pt x="3010486" y="267286"/>
                  </a:cubicBezTo>
                  <a:cubicBezTo>
                    <a:pt x="2996100" y="263689"/>
                    <a:pt x="2982351" y="257907"/>
                    <a:pt x="2968283" y="253218"/>
                  </a:cubicBezTo>
                  <a:cubicBezTo>
                    <a:pt x="2888566" y="257907"/>
                    <a:pt x="2808591" y="259340"/>
                    <a:pt x="2729133" y="267286"/>
                  </a:cubicBezTo>
                  <a:cubicBezTo>
                    <a:pt x="2684937" y="271706"/>
                    <a:pt x="2683253" y="290226"/>
                    <a:pt x="2644726" y="309489"/>
                  </a:cubicBezTo>
                  <a:cubicBezTo>
                    <a:pt x="2631463" y="316121"/>
                    <a:pt x="2616591" y="318868"/>
                    <a:pt x="2602523" y="323557"/>
                  </a:cubicBezTo>
                  <a:cubicBezTo>
                    <a:pt x="2583766" y="318868"/>
                    <a:pt x="2564772" y="315045"/>
                    <a:pt x="2546253" y="309489"/>
                  </a:cubicBezTo>
                  <a:cubicBezTo>
                    <a:pt x="2517846" y="300967"/>
                    <a:pt x="2461846" y="281354"/>
                    <a:pt x="2461846" y="281354"/>
                  </a:cubicBezTo>
                  <a:cubicBezTo>
                    <a:pt x="2452468" y="271975"/>
                    <a:pt x="2446026" y="258144"/>
                    <a:pt x="2433711" y="253218"/>
                  </a:cubicBezTo>
                  <a:cubicBezTo>
                    <a:pt x="2397809" y="238857"/>
                    <a:pt x="2321170" y="225083"/>
                    <a:pt x="2321170" y="225083"/>
                  </a:cubicBezTo>
                  <a:cubicBezTo>
                    <a:pt x="2311791" y="215705"/>
                    <a:pt x="2304897" y="202879"/>
                    <a:pt x="2293034" y="196948"/>
                  </a:cubicBezTo>
                  <a:cubicBezTo>
                    <a:pt x="2258224" y="179543"/>
                    <a:pt x="2118373" y="169725"/>
                    <a:pt x="2110154" y="168812"/>
                  </a:cubicBezTo>
                  <a:cubicBezTo>
                    <a:pt x="1989882" y="128722"/>
                    <a:pt x="2055176" y="144356"/>
                    <a:pt x="1913206" y="126609"/>
                  </a:cubicBezTo>
                  <a:cubicBezTo>
                    <a:pt x="1850513" y="105712"/>
                    <a:pt x="1822088" y="92359"/>
                    <a:pt x="1758462" y="84406"/>
                  </a:cubicBezTo>
                  <a:cubicBezTo>
                    <a:pt x="1707068" y="77982"/>
                    <a:pt x="1655299" y="75027"/>
                    <a:pt x="1603717" y="70338"/>
                  </a:cubicBezTo>
                  <a:lnTo>
                    <a:pt x="1477108" y="28135"/>
                  </a:lnTo>
                  <a:lnTo>
                    <a:pt x="1434905" y="14068"/>
                  </a:lnTo>
                  <a:lnTo>
                    <a:pt x="1392702" y="0"/>
                  </a:lnTo>
                  <a:cubicBezTo>
                    <a:pt x="1373945" y="4689"/>
                    <a:pt x="1354950" y="8512"/>
                    <a:pt x="1336431" y="14068"/>
                  </a:cubicBezTo>
                  <a:cubicBezTo>
                    <a:pt x="1336381" y="14083"/>
                    <a:pt x="1230948" y="49229"/>
                    <a:pt x="1209822" y="56271"/>
                  </a:cubicBezTo>
                  <a:lnTo>
                    <a:pt x="1167619" y="70338"/>
                  </a:lnTo>
                  <a:lnTo>
                    <a:pt x="1125416" y="84406"/>
                  </a:lnTo>
                  <a:cubicBezTo>
                    <a:pt x="1076309" y="133513"/>
                    <a:pt x="1109863" y="108347"/>
                    <a:pt x="1012874" y="140677"/>
                  </a:cubicBezTo>
                  <a:lnTo>
                    <a:pt x="886265" y="182880"/>
                  </a:lnTo>
                  <a:lnTo>
                    <a:pt x="801859" y="211015"/>
                  </a:lnTo>
                  <a:cubicBezTo>
                    <a:pt x="787791" y="215704"/>
                    <a:pt x="771994" y="216858"/>
                    <a:pt x="759656" y="225083"/>
                  </a:cubicBezTo>
                  <a:cubicBezTo>
                    <a:pt x="745588" y="234461"/>
                    <a:pt x="730655" y="242656"/>
                    <a:pt x="717453" y="253218"/>
                  </a:cubicBezTo>
                  <a:cubicBezTo>
                    <a:pt x="707096" y="261504"/>
                    <a:pt x="700690" y="274530"/>
                    <a:pt x="689317" y="281354"/>
                  </a:cubicBezTo>
                  <a:cubicBezTo>
                    <a:pt x="676602" y="288983"/>
                    <a:pt x="660377" y="288790"/>
                    <a:pt x="647114" y="295422"/>
                  </a:cubicBezTo>
                  <a:cubicBezTo>
                    <a:pt x="631992" y="302983"/>
                    <a:pt x="618979" y="314179"/>
                    <a:pt x="604911" y="323557"/>
                  </a:cubicBezTo>
                  <a:cubicBezTo>
                    <a:pt x="600222" y="337625"/>
                    <a:pt x="598044" y="352797"/>
                    <a:pt x="590843" y="365760"/>
                  </a:cubicBezTo>
                  <a:cubicBezTo>
                    <a:pt x="574421" y="395319"/>
                    <a:pt x="545266" y="418087"/>
                    <a:pt x="534573" y="450166"/>
                  </a:cubicBezTo>
                  <a:lnTo>
                    <a:pt x="506437" y="534572"/>
                  </a:lnTo>
                  <a:cubicBezTo>
                    <a:pt x="537482" y="689794"/>
                    <a:pt x="490950" y="543350"/>
                    <a:pt x="562708" y="633046"/>
                  </a:cubicBezTo>
                  <a:cubicBezTo>
                    <a:pt x="571971" y="644625"/>
                    <a:pt x="569147" y="662533"/>
                    <a:pt x="576776" y="675249"/>
                  </a:cubicBezTo>
                  <a:cubicBezTo>
                    <a:pt x="583600" y="686622"/>
                    <a:pt x="596626" y="693028"/>
                    <a:pt x="604911" y="703385"/>
                  </a:cubicBezTo>
                  <a:cubicBezTo>
                    <a:pt x="615473" y="716587"/>
                    <a:pt x="622484" y="732386"/>
                    <a:pt x="633046" y="745588"/>
                  </a:cubicBezTo>
                  <a:cubicBezTo>
                    <a:pt x="641332" y="755945"/>
                    <a:pt x="652896" y="763366"/>
                    <a:pt x="661182" y="773723"/>
                  </a:cubicBezTo>
                  <a:cubicBezTo>
                    <a:pt x="714933" y="840911"/>
                    <a:pt x="668718" y="788795"/>
                    <a:pt x="703385" y="858129"/>
                  </a:cubicBezTo>
                  <a:cubicBezTo>
                    <a:pt x="757926" y="967211"/>
                    <a:pt x="710228" y="836456"/>
                    <a:pt x="745588" y="942535"/>
                  </a:cubicBezTo>
                  <a:cubicBezTo>
                    <a:pt x="740899" y="961292"/>
                    <a:pt x="740166" y="981513"/>
                    <a:pt x="731520" y="998806"/>
                  </a:cubicBezTo>
                  <a:cubicBezTo>
                    <a:pt x="725589" y="1010669"/>
                    <a:pt x="709316" y="1015079"/>
                    <a:pt x="703385" y="1026942"/>
                  </a:cubicBezTo>
                  <a:cubicBezTo>
                    <a:pt x="638729" y="1156256"/>
                    <a:pt x="710678" y="1075921"/>
                    <a:pt x="647114" y="1139483"/>
                  </a:cubicBezTo>
                  <a:cubicBezTo>
                    <a:pt x="642727" y="1161419"/>
                    <a:pt x="621386" y="1283245"/>
                    <a:pt x="604911" y="1294228"/>
                  </a:cubicBezTo>
                  <a:lnTo>
                    <a:pt x="562708" y="1322363"/>
                  </a:lnTo>
                  <a:cubicBezTo>
                    <a:pt x="553330" y="1336431"/>
                    <a:pt x="546528" y="1352611"/>
                    <a:pt x="534573" y="1364566"/>
                  </a:cubicBezTo>
                  <a:cubicBezTo>
                    <a:pt x="507301" y="1391839"/>
                    <a:pt x="484493" y="1395327"/>
                    <a:pt x="450166" y="1406769"/>
                  </a:cubicBezTo>
                  <a:cubicBezTo>
                    <a:pt x="440788" y="1416148"/>
                    <a:pt x="428855" y="1423532"/>
                    <a:pt x="422031" y="1434905"/>
                  </a:cubicBezTo>
                  <a:cubicBezTo>
                    <a:pt x="414402" y="1447621"/>
                    <a:pt x="420030" y="1468489"/>
                    <a:pt x="407963" y="1477108"/>
                  </a:cubicBezTo>
                  <a:cubicBezTo>
                    <a:pt x="383830" y="1494346"/>
                    <a:pt x="351692" y="1495865"/>
                    <a:pt x="323557" y="1505243"/>
                  </a:cubicBezTo>
                  <a:lnTo>
                    <a:pt x="196948" y="1547446"/>
                  </a:lnTo>
                  <a:lnTo>
                    <a:pt x="112542" y="1575582"/>
                  </a:lnTo>
                  <a:lnTo>
                    <a:pt x="70339" y="1589649"/>
                  </a:lnTo>
                  <a:cubicBezTo>
                    <a:pt x="44169" y="1615819"/>
                    <a:pt x="31815" y="1624495"/>
                    <a:pt x="14068" y="1659988"/>
                  </a:cubicBezTo>
                  <a:cubicBezTo>
                    <a:pt x="7436" y="1673251"/>
                    <a:pt x="4689" y="1688123"/>
                    <a:pt x="0" y="1702191"/>
                  </a:cubicBezTo>
                  <a:cubicBezTo>
                    <a:pt x="4689" y="1720948"/>
                    <a:pt x="1990" y="1743365"/>
                    <a:pt x="14068" y="1758462"/>
                  </a:cubicBezTo>
                  <a:cubicBezTo>
                    <a:pt x="23331" y="1770041"/>
                    <a:pt x="41885" y="1768933"/>
                    <a:pt x="56271" y="1772529"/>
                  </a:cubicBezTo>
                  <a:cubicBezTo>
                    <a:pt x="79468" y="1778328"/>
                    <a:pt x="103542" y="1780306"/>
                    <a:pt x="126610" y="1786597"/>
                  </a:cubicBezTo>
                  <a:cubicBezTo>
                    <a:pt x="155222" y="1794400"/>
                    <a:pt x="181935" y="1808916"/>
                    <a:pt x="211016" y="1814732"/>
                  </a:cubicBezTo>
                  <a:cubicBezTo>
                    <a:pt x="234462" y="1819421"/>
                    <a:pt x="258286" y="1822509"/>
                    <a:pt x="281354" y="1828800"/>
                  </a:cubicBezTo>
                  <a:cubicBezTo>
                    <a:pt x="309966" y="1836603"/>
                    <a:pt x="365760" y="1856935"/>
                    <a:pt x="365760" y="1856935"/>
                  </a:cubicBezTo>
                  <a:cubicBezTo>
                    <a:pt x="393896" y="1941341"/>
                    <a:pt x="384517" y="1866314"/>
                    <a:pt x="337625" y="1913206"/>
                  </a:cubicBezTo>
                  <a:cubicBezTo>
                    <a:pt x="327140" y="1923691"/>
                    <a:pt x="328246" y="1941341"/>
                    <a:pt x="323557" y="1955409"/>
                  </a:cubicBezTo>
                  <a:cubicBezTo>
                    <a:pt x="332936" y="1964788"/>
                    <a:pt x="343407" y="1973188"/>
                    <a:pt x="351693" y="1983545"/>
                  </a:cubicBezTo>
                  <a:cubicBezTo>
                    <a:pt x="362255" y="1996747"/>
                    <a:pt x="366626" y="2015186"/>
                    <a:pt x="379828" y="2025748"/>
                  </a:cubicBezTo>
                  <a:cubicBezTo>
                    <a:pt x="391407" y="2035011"/>
                    <a:pt x="407963" y="2035126"/>
                    <a:pt x="422031" y="2039815"/>
                  </a:cubicBezTo>
                  <a:cubicBezTo>
                    <a:pt x="431409" y="2049194"/>
                    <a:pt x="437370" y="2064461"/>
                    <a:pt x="450166" y="2067951"/>
                  </a:cubicBezTo>
                  <a:cubicBezTo>
                    <a:pt x="518812" y="2086673"/>
                    <a:pt x="561881" y="2067536"/>
                    <a:pt x="618979" y="2096086"/>
                  </a:cubicBezTo>
                  <a:cubicBezTo>
                    <a:pt x="634101" y="2103647"/>
                    <a:pt x="645732" y="2117355"/>
                    <a:pt x="661182" y="2124222"/>
                  </a:cubicBezTo>
                  <a:cubicBezTo>
                    <a:pt x="688283" y="2136267"/>
                    <a:pt x="720912" y="2135906"/>
                    <a:pt x="745588" y="2152357"/>
                  </a:cubicBezTo>
                  <a:cubicBezTo>
                    <a:pt x="759656" y="2161735"/>
                    <a:pt x="774589" y="2169930"/>
                    <a:pt x="787791" y="2180492"/>
                  </a:cubicBezTo>
                  <a:cubicBezTo>
                    <a:pt x="798148" y="2188778"/>
                    <a:pt x="804063" y="2202697"/>
                    <a:pt x="815926" y="2208628"/>
                  </a:cubicBezTo>
                  <a:cubicBezTo>
                    <a:pt x="842452" y="2221891"/>
                    <a:pt x="875656" y="2220312"/>
                    <a:pt x="900333" y="2236763"/>
                  </a:cubicBezTo>
                  <a:cubicBezTo>
                    <a:pt x="954874" y="2273123"/>
                    <a:pt x="926496" y="2259551"/>
                    <a:pt x="984739" y="2278966"/>
                  </a:cubicBezTo>
                  <a:cubicBezTo>
                    <a:pt x="994117" y="2288345"/>
                    <a:pt x="1001011" y="2301170"/>
                    <a:pt x="1012874" y="2307102"/>
                  </a:cubicBezTo>
                  <a:cubicBezTo>
                    <a:pt x="1039400" y="2320365"/>
                    <a:pt x="1097280" y="2335237"/>
                    <a:pt x="1097280" y="2335237"/>
                  </a:cubicBezTo>
                  <a:cubicBezTo>
                    <a:pt x="1106659" y="2344615"/>
                    <a:pt x="1121605" y="2350668"/>
                    <a:pt x="1125416" y="2363372"/>
                  </a:cubicBezTo>
                  <a:cubicBezTo>
                    <a:pt x="1136279" y="2399584"/>
                    <a:pt x="1132720" y="2438718"/>
                    <a:pt x="1139483" y="2475914"/>
                  </a:cubicBezTo>
                  <a:cubicBezTo>
                    <a:pt x="1142136" y="2490503"/>
                    <a:pt x="1144288" y="2506538"/>
                    <a:pt x="1153551" y="2518117"/>
                  </a:cubicBezTo>
                  <a:cubicBezTo>
                    <a:pt x="1164113" y="2531319"/>
                    <a:pt x="1180304" y="2539385"/>
                    <a:pt x="1195754" y="2546252"/>
                  </a:cubicBezTo>
                  <a:cubicBezTo>
                    <a:pt x="1222855" y="2558297"/>
                    <a:pt x="1280160" y="2574388"/>
                    <a:pt x="1280160" y="2574388"/>
                  </a:cubicBezTo>
                  <a:cubicBezTo>
                    <a:pt x="1367789" y="2662014"/>
                    <a:pt x="1240922" y="2543539"/>
                    <a:pt x="1350499" y="2616591"/>
                  </a:cubicBezTo>
                  <a:cubicBezTo>
                    <a:pt x="1367052" y="2627627"/>
                    <a:pt x="1377418" y="2646058"/>
                    <a:pt x="1392702" y="2658794"/>
                  </a:cubicBezTo>
                  <a:cubicBezTo>
                    <a:pt x="1405690" y="2669618"/>
                    <a:pt x="1420837" y="2677551"/>
                    <a:pt x="1434905" y="2686929"/>
                  </a:cubicBezTo>
                  <a:cubicBezTo>
                    <a:pt x="1474757" y="2806483"/>
                    <a:pt x="1419177" y="2660715"/>
                    <a:pt x="1477108" y="2757268"/>
                  </a:cubicBezTo>
                  <a:cubicBezTo>
                    <a:pt x="1484737" y="2769984"/>
                    <a:pt x="1478301" y="2792114"/>
                    <a:pt x="1491176" y="2799471"/>
                  </a:cubicBezTo>
                  <a:cubicBezTo>
                    <a:pt x="1515941" y="2813622"/>
                    <a:pt x="1547447" y="2808849"/>
                    <a:pt x="1575582" y="2813538"/>
                  </a:cubicBezTo>
                  <a:cubicBezTo>
                    <a:pt x="1589650" y="2818227"/>
                    <a:pt x="1605070" y="2819977"/>
                    <a:pt x="1617785" y="2827606"/>
                  </a:cubicBezTo>
                  <a:cubicBezTo>
                    <a:pt x="1691787" y="2872008"/>
                    <a:pt x="1577668" y="2862068"/>
                    <a:pt x="1730326" y="2883877"/>
                  </a:cubicBezTo>
                  <a:cubicBezTo>
                    <a:pt x="1763151" y="2888566"/>
                    <a:pt x="1796147" y="2892183"/>
                    <a:pt x="1828800" y="2897945"/>
                  </a:cubicBezTo>
                  <a:cubicBezTo>
                    <a:pt x="1875893" y="2906256"/>
                    <a:pt x="1922585" y="2916702"/>
                    <a:pt x="1969477" y="2926080"/>
                  </a:cubicBezTo>
                  <a:cubicBezTo>
                    <a:pt x="2058768" y="2943938"/>
                    <a:pt x="2016625" y="2934350"/>
                    <a:pt x="2096086" y="2954215"/>
                  </a:cubicBezTo>
                  <a:cubicBezTo>
                    <a:pt x="2193816" y="2943357"/>
                    <a:pt x="2251575" y="2927561"/>
                    <a:pt x="2349305" y="2954215"/>
                  </a:cubicBezTo>
                  <a:cubicBezTo>
                    <a:pt x="2362101" y="2957705"/>
                    <a:pt x="2368062" y="2972972"/>
                    <a:pt x="2377440" y="2982351"/>
                  </a:cubicBezTo>
                  <a:cubicBezTo>
                    <a:pt x="2400886" y="2977662"/>
                    <a:pt x="2425391" y="2976679"/>
                    <a:pt x="2447779" y="2968283"/>
                  </a:cubicBezTo>
                  <a:cubicBezTo>
                    <a:pt x="2522865" y="2940126"/>
                    <a:pt x="2460888" y="2946349"/>
                    <a:pt x="2518117" y="2912012"/>
                  </a:cubicBezTo>
                  <a:cubicBezTo>
                    <a:pt x="2555608" y="2889517"/>
                    <a:pt x="2674433" y="2885266"/>
                    <a:pt x="2686930" y="2883877"/>
                  </a:cubicBezTo>
                  <a:cubicBezTo>
                    <a:pt x="2747890" y="2888566"/>
                    <a:pt x="2809717" y="2886678"/>
                    <a:pt x="2869810" y="2897945"/>
                  </a:cubicBezTo>
                  <a:cubicBezTo>
                    <a:pt x="2886428" y="2901061"/>
                    <a:pt x="2895149" y="2924875"/>
                    <a:pt x="2912013" y="2926080"/>
                  </a:cubicBezTo>
                  <a:cubicBezTo>
                    <a:pt x="2963675" y="2929770"/>
                    <a:pt x="3015176" y="2916701"/>
                    <a:pt x="3066757" y="2912012"/>
                  </a:cubicBezTo>
                  <a:cubicBezTo>
                    <a:pt x="3203797" y="2877753"/>
                    <a:pt x="3143396" y="2898238"/>
                    <a:pt x="3249637" y="2855742"/>
                  </a:cubicBezTo>
                  <a:cubicBezTo>
                    <a:pt x="3319976" y="2860431"/>
                    <a:pt x="3390589" y="2862024"/>
                    <a:pt x="3460653" y="2869809"/>
                  </a:cubicBezTo>
                  <a:cubicBezTo>
                    <a:pt x="3613959" y="2886843"/>
                    <a:pt x="3423387" y="2883877"/>
                    <a:pt x="3530991" y="288387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9162" y="2365286"/>
              <a:ext cx="1484990" cy="2635350"/>
            </a:xfrm>
            <a:custGeom>
              <a:avLst/>
              <a:gdLst>
                <a:gd name="connsiteX0" fmla="*/ 18758 w 1484990"/>
                <a:gd name="connsiteY0" fmla="*/ 18759 h 2635350"/>
                <a:gd name="connsiteX1" fmla="*/ 75029 w 1484990"/>
                <a:gd name="connsiteY1" fmla="*/ 75030 h 2635350"/>
                <a:gd name="connsiteX2" fmla="*/ 89096 w 1484990"/>
                <a:gd name="connsiteY2" fmla="*/ 117233 h 2635350"/>
                <a:gd name="connsiteX3" fmla="*/ 314180 w 1484990"/>
                <a:gd name="connsiteY3" fmla="*/ 159436 h 2635350"/>
                <a:gd name="connsiteX4" fmla="*/ 356383 w 1484990"/>
                <a:gd name="connsiteY4" fmla="*/ 173504 h 2635350"/>
                <a:gd name="connsiteX5" fmla="*/ 482992 w 1484990"/>
                <a:gd name="connsiteY5" fmla="*/ 201639 h 2635350"/>
                <a:gd name="connsiteX6" fmla="*/ 665872 w 1484990"/>
                <a:gd name="connsiteY6" fmla="*/ 243842 h 2635350"/>
                <a:gd name="connsiteX7" fmla="*/ 708075 w 1484990"/>
                <a:gd name="connsiteY7" fmla="*/ 257910 h 2635350"/>
                <a:gd name="connsiteX8" fmla="*/ 778413 w 1484990"/>
                <a:gd name="connsiteY8" fmla="*/ 314181 h 2635350"/>
                <a:gd name="connsiteX9" fmla="*/ 736210 w 1484990"/>
                <a:gd name="connsiteY9" fmla="*/ 342316 h 2635350"/>
                <a:gd name="connsiteX10" fmla="*/ 651804 w 1484990"/>
                <a:gd name="connsiteY10" fmla="*/ 370451 h 2635350"/>
                <a:gd name="connsiteX11" fmla="*/ 623669 w 1484990"/>
                <a:gd name="connsiteY11" fmla="*/ 398587 h 2635350"/>
                <a:gd name="connsiteX12" fmla="*/ 539263 w 1484990"/>
                <a:gd name="connsiteY12" fmla="*/ 426722 h 2635350"/>
                <a:gd name="connsiteX13" fmla="*/ 511127 w 1484990"/>
                <a:gd name="connsiteY13" fmla="*/ 468925 h 2635350"/>
                <a:gd name="connsiteX14" fmla="*/ 426721 w 1484990"/>
                <a:gd name="connsiteY14" fmla="*/ 497061 h 2635350"/>
                <a:gd name="connsiteX15" fmla="*/ 257909 w 1484990"/>
                <a:gd name="connsiteY15" fmla="*/ 525196 h 2635350"/>
                <a:gd name="connsiteX16" fmla="*/ 145367 w 1484990"/>
                <a:gd name="connsiteY16" fmla="*/ 581467 h 2635350"/>
                <a:gd name="connsiteX17" fmla="*/ 201638 w 1484990"/>
                <a:gd name="connsiteY17" fmla="*/ 651805 h 2635350"/>
                <a:gd name="connsiteX18" fmla="*/ 243841 w 1484990"/>
                <a:gd name="connsiteY18" fmla="*/ 806550 h 2635350"/>
                <a:gd name="connsiteX19" fmla="*/ 257909 w 1484990"/>
                <a:gd name="connsiteY19" fmla="*/ 848753 h 2635350"/>
                <a:gd name="connsiteX20" fmla="*/ 314180 w 1484990"/>
                <a:gd name="connsiteY20" fmla="*/ 919091 h 2635350"/>
                <a:gd name="connsiteX21" fmla="*/ 370450 w 1484990"/>
                <a:gd name="connsiteY21" fmla="*/ 1045701 h 2635350"/>
                <a:gd name="connsiteX22" fmla="*/ 356383 w 1484990"/>
                <a:gd name="connsiteY22" fmla="*/ 1256716 h 2635350"/>
                <a:gd name="connsiteX23" fmla="*/ 328247 w 1484990"/>
                <a:gd name="connsiteY23" fmla="*/ 1355190 h 2635350"/>
                <a:gd name="connsiteX24" fmla="*/ 342315 w 1484990"/>
                <a:gd name="connsiteY24" fmla="*/ 1467731 h 2635350"/>
                <a:gd name="connsiteX25" fmla="*/ 398586 w 1484990"/>
                <a:gd name="connsiteY25" fmla="*/ 1524002 h 2635350"/>
                <a:gd name="connsiteX26" fmla="*/ 454856 w 1484990"/>
                <a:gd name="connsiteY26" fmla="*/ 1580273 h 2635350"/>
                <a:gd name="connsiteX27" fmla="*/ 553330 w 1484990"/>
                <a:gd name="connsiteY27" fmla="*/ 1650611 h 2635350"/>
                <a:gd name="connsiteX28" fmla="*/ 679940 w 1484990"/>
                <a:gd name="connsiteY28" fmla="*/ 1664679 h 2635350"/>
                <a:gd name="connsiteX29" fmla="*/ 862820 w 1484990"/>
                <a:gd name="connsiteY29" fmla="*/ 1692815 h 2635350"/>
                <a:gd name="connsiteX30" fmla="*/ 905023 w 1484990"/>
                <a:gd name="connsiteY30" fmla="*/ 1706882 h 2635350"/>
                <a:gd name="connsiteX31" fmla="*/ 1003496 w 1484990"/>
                <a:gd name="connsiteY31" fmla="*/ 1735018 h 2635350"/>
                <a:gd name="connsiteX32" fmla="*/ 1073835 w 1484990"/>
                <a:gd name="connsiteY32" fmla="*/ 1805356 h 2635350"/>
                <a:gd name="connsiteX33" fmla="*/ 1158241 w 1484990"/>
                <a:gd name="connsiteY33" fmla="*/ 1833491 h 2635350"/>
                <a:gd name="connsiteX34" fmla="*/ 1228580 w 1484990"/>
                <a:gd name="connsiteY34" fmla="*/ 1875695 h 2635350"/>
                <a:gd name="connsiteX35" fmla="*/ 1312986 w 1484990"/>
                <a:gd name="connsiteY35" fmla="*/ 1931965 h 2635350"/>
                <a:gd name="connsiteX36" fmla="*/ 1327053 w 1484990"/>
                <a:gd name="connsiteY36" fmla="*/ 1974168 h 2635350"/>
                <a:gd name="connsiteX37" fmla="*/ 1355189 w 1484990"/>
                <a:gd name="connsiteY37" fmla="*/ 2002304 h 2635350"/>
                <a:gd name="connsiteX38" fmla="*/ 1383324 w 1484990"/>
                <a:gd name="connsiteY38" fmla="*/ 2044507 h 2635350"/>
                <a:gd name="connsiteX39" fmla="*/ 1397392 w 1484990"/>
                <a:gd name="connsiteY39" fmla="*/ 2128913 h 2635350"/>
                <a:gd name="connsiteX40" fmla="*/ 1439595 w 1484990"/>
                <a:gd name="connsiteY40" fmla="*/ 2114845 h 2635350"/>
                <a:gd name="connsiteX41" fmla="*/ 1312986 w 1484990"/>
                <a:gd name="connsiteY41" fmla="*/ 2213319 h 2635350"/>
                <a:gd name="connsiteX42" fmla="*/ 1214512 w 1484990"/>
                <a:gd name="connsiteY42" fmla="*/ 2241455 h 2635350"/>
                <a:gd name="connsiteX43" fmla="*/ 1017564 w 1484990"/>
                <a:gd name="connsiteY43" fmla="*/ 2255522 h 2635350"/>
                <a:gd name="connsiteX44" fmla="*/ 933158 w 1484990"/>
                <a:gd name="connsiteY44" fmla="*/ 2283658 h 2635350"/>
                <a:gd name="connsiteX45" fmla="*/ 890955 w 1484990"/>
                <a:gd name="connsiteY45" fmla="*/ 2297725 h 2635350"/>
                <a:gd name="connsiteX46" fmla="*/ 834684 w 1484990"/>
                <a:gd name="connsiteY46" fmla="*/ 2353996 h 2635350"/>
                <a:gd name="connsiteX47" fmla="*/ 778413 w 1484990"/>
                <a:gd name="connsiteY47" fmla="*/ 2424335 h 2635350"/>
                <a:gd name="connsiteX48" fmla="*/ 736210 w 1484990"/>
                <a:gd name="connsiteY48" fmla="*/ 2438402 h 2635350"/>
                <a:gd name="connsiteX49" fmla="*/ 609601 w 1484990"/>
                <a:gd name="connsiteY49" fmla="*/ 2480605 h 2635350"/>
                <a:gd name="connsiteX50" fmla="*/ 525195 w 1484990"/>
                <a:gd name="connsiteY50" fmla="*/ 2522808 h 2635350"/>
                <a:gd name="connsiteX51" fmla="*/ 482992 w 1484990"/>
                <a:gd name="connsiteY51" fmla="*/ 2536876 h 2635350"/>
                <a:gd name="connsiteX52" fmla="*/ 454856 w 1484990"/>
                <a:gd name="connsiteY52" fmla="*/ 2565011 h 2635350"/>
                <a:gd name="connsiteX53" fmla="*/ 412653 w 1484990"/>
                <a:gd name="connsiteY53" fmla="*/ 2635350 h 263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484990" h="2635350">
                  <a:moveTo>
                    <a:pt x="18758" y="18759"/>
                  </a:moveTo>
                  <a:cubicBezTo>
                    <a:pt x="56273" y="131302"/>
                    <a:pt x="0" y="0"/>
                    <a:pt x="75029" y="75030"/>
                  </a:cubicBezTo>
                  <a:cubicBezTo>
                    <a:pt x="85514" y="85515"/>
                    <a:pt x="81467" y="104518"/>
                    <a:pt x="89096" y="117233"/>
                  </a:cubicBezTo>
                  <a:cubicBezTo>
                    <a:pt x="132563" y="189677"/>
                    <a:pt x="258875" y="155486"/>
                    <a:pt x="314180" y="159436"/>
                  </a:cubicBezTo>
                  <a:cubicBezTo>
                    <a:pt x="328248" y="164125"/>
                    <a:pt x="341997" y="169908"/>
                    <a:pt x="356383" y="173504"/>
                  </a:cubicBezTo>
                  <a:cubicBezTo>
                    <a:pt x="436710" y="193586"/>
                    <a:pt x="410778" y="179974"/>
                    <a:pt x="482992" y="201639"/>
                  </a:cubicBezTo>
                  <a:cubicBezTo>
                    <a:pt x="623430" y="243771"/>
                    <a:pt x="510562" y="221656"/>
                    <a:pt x="665872" y="243842"/>
                  </a:cubicBezTo>
                  <a:cubicBezTo>
                    <a:pt x="679940" y="248531"/>
                    <a:pt x="694812" y="251278"/>
                    <a:pt x="708075" y="257910"/>
                  </a:cubicBezTo>
                  <a:cubicBezTo>
                    <a:pt x="743570" y="275657"/>
                    <a:pt x="752243" y="288010"/>
                    <a:pt x="778413" y="314181"/>
                  </a:cubicBezTo>
                  <a:cubicBezTo>
                    <a:pt x="764345" y="323559"/>
                    <a:pt x="751660" y="335449"/>
                    <a:pt x="736210" y="342316"/>
                  </a:cubicBezTo>
                  <a:cubicBezTo>
                    <a:pt x="709109" y="354361"/>
                    <a:pt x="651804" y="370451"/>
                    <a:pt x="651804" y="370451"/>
                  </a:cubicBezTo>
                  <a:cubicBezTo>
                    <a:pt x="642426" y="379830"/>
                    <a:pt x="635532" y="392655"/>
                    <a:pt x="623669" y="398587"/>
                  </a:cubicBezTo>
                  <a:cubicBezTo>
                    <a:pt x="597143" y="411850"/>
                    <a:pt x="539263" y="426722"/>
                    <a:pt x="539263" y="426722"/>
                  </a:cubicBezTo>
                  <a:cubicBezTo>
                    <a:pt x="529884" y="440790"/>
                    <a:pt x="525464" y="459964"/>
                    <a:pt x="511127" y="468925"/>
                  </a:cubicBezTo>
                  <a:cubicBezTo>
                    <a:pt x="485978" y="484643"/>
                    <a:pt x="454856" y="487683"/>
                    <a:pt x="426721" y="497061"/>
                  </a:cubicBezTo>
                  <a:cubicBezTo>
                    <a:pt x="344240" y="524555"/>
                    <a:pt x="399239" y="509492"/>
                    <a:pt x="257909" y="525196"/>
                  </a:cubicBezTo>
                  <a:cubicBezTo>
                    <a:pt x="160920" y="557525"/>
                    <a:pt x="194474" y="532360"/>
                    <a:pt x="145367" y="581467"/>
                  </a:cubicBezTo>
                  <a:cubicBezTo>
                    <a:pt x="196674" y="735386"/>
                    <a:pt x="110734" y="506358"/>
                    <a:pt x="201638" y="651805"/>
                  </a:cubicBezTo>
                  <a:cubicBezTo>
                    <a:pt x="226787" y="692043"/>
                    <a:pt x="232460" y="761028"/>
                    <a:pt x="243841" y="806550"/>
                  </a:cubicBezTo>
                  <a:cubicBezTo>
                    <a:pt x="247438" y="820936"/>
                    <a:pt x="251277" y="835490"/>
                    <a:pt x="257909" y="848753"/>
                  </a:cubicBezTo>
                  <a:cubicBezTo>
                    <a:pt x="275656" y="884248"/>
                    <a:pt x="288009" y="892921"/>
                    <a:pt x="314180" y="919091"/>
                  </a:cubicBezTo>
                  <a:cubicBezTo>
                    <a:pt x="347661" y="1019538"/>
                    <a:pt x="325864" y="978821"/>
                    <a:pt x="370450" y="1045701"/>
                  </a:cubicBezTo>
                  <a:cubicBezTo>
                    <a:pt x="365761" y="1116039"/>
                    <a:pt x="363763" y="1186609"/>
                    <a:pt x="356383" y="1256716"/>
                  </a:cubicBezTo>
                  <a:cubicBezTo>
                    <a:pt x="353665" y="1282533"/>
                    <a:pt x="336965" y="1329035"/>
                    <a:pt x="328247" y="1355190"/>
                  </a:cubicBezTo>
                  <a:cubicBezTo>
                    <a:pt x="332936" y="1392704"/>
                    <a:pt x="327774" y="1432834"/>
                    <a:pt x="342315" y="1467731"/>
                  </a:cubicBezTo>
                  <a:cubicBezTo>
                    <a:pt x="352518" y="1492217"/>
                    <a:pt x="398586" y="1524002"/>
                    <a:pt x="398586" y="1524002"/>
                  </a:cubicBezTo>
                  <a:cubicBezTo>
                    <a:pt x="426720" y="1608407"/>
                    <a:pt x="389208" y="1533381"/>
                    <a:pt x="454856" y="1580273"/>
                  </a:cubicBezTo>
                  <a:cubicBezTo>
                    <a:pt x="519766" y="1626638"/>
                    <a:pt x="486994" y="1639555"/>
                    <a:pt x="553330" y="1650611"/>
                  </a:cubicBezTo>
                  <a:cubicBezTo>
                    <a:pt x="595215" y="1657592"/>
                    <a:pt x="637737" y="1659990"/>
                    <a:pt x="679940" y="1664679"/>
                  </a:cubicBezTo>
                  <a:cubicBezTo>
                    <a:pt x="781521" y="1698540"/>
                    <a:pt x="660765" y="1661730"/>
                    <a:pt x="862820" y="1692815"/>
                  </a:cubicBezTo>
                  <a:cubicBezTo>
                    <a:pt x="877476" y="1695070"/>
                    <a:pt x="890765" y="1702808"/>
                    <a:pt x="905023" y="1706882"/>
                  </a:cubicBezTo>
                  <a:cubicBezTo>
                    <a:pt x="1028645" y="1742202"/>
                    <a:pt x="902328" y="1701294"/>
                    <a:pt x="1003496" y="1735018"/>
                  </a:cubicBezTo>
                  <a:cubicBezTo>
                    <a:pt x="1029164" y="1773519"/>
                    <a:pt x="1029411" y="1785612"/>
                    <a:pt x="1073835" y="1805356"/>
                  </a:cubicBezTo>
                  <a:cubicBezTo>
                    <a:pt x="1100936" y="1817401"/>
                    <a:pt x="1158241" y="1833491"/>
                    <a:pt x="1158241" y="1833491"/>
                  </a:cubicBezTo>
                  <a:cubicBezTo>
                    <a:pt x="1221359" y="1896611"/>
                    <a:pt x="1146404" y="1830042"/>
                    <a:pt x="1228580" y="1875695"/>
                  </a:cubicBezTo>
                  <a:cubicBezTo>
                    <a:pt x="1258139" y="1892117"/>
                    <a:pt x="1312986" y="1931965"/>
                    <a:pt x="1312986" y="1931965"/>
                  </a:cubicBezTo>
                  <a:cubicBezTo>
                    <a:pt x="1317675" y="1946033"/>
                    <a:pt x="1319424" y="1961453"/>
                    <a:pt x="1327053" y="1974168"/>
                  </a:cubicBezTo>
                  <a:cubicBezTo>
                    <a:pt x="1333877" y="1985541"/>
                    <a:pt x="1346903" y="1991947"/>
                    <a:pt x="1355189" y="2002304"/>
                  </a:cubicBezTo>
                  <a:cubicBezTo>
                    <a:pt x="1365751" y="2015506"/>
                    <a:pt x="1373946" y="2030439"/>
                    <a:pt x="1383324" y="2044507"/>
                  </a:cubicBezTo>
                  <a:cubicBezTo>
                    <a:pt x="1388013" y="2072642"/>
                    <a:pt x="1379573" y="2106640"/>
                    <a:pt x="1397392" y="2128913"/>
                  </a:cubicBezTo>
                  <a:cubicBezTo>
                    <a:pt x="1406655" y="2140492"/>
                    <a:pt x="1434088" y="2101077"/>
                    <a:pt x="1439595" y="2114845"/>
                  </a:cubicBezTo>
                  <a:cubicBezTo>
                    <a:pt x="1484990" y="2228332"/>
                    <a:pt x="1366779" y="2206595"/>
                    <a:pt x="1312986" y="2213319"/>
                  </a:cubicBezTo>
                  <a:cubicBezTo>
                    <a:pt x="1286310" y="2222211"/>
                    <a:pt x="1241008" y="2238511"/>
                    <a:pt x="1214512" y="2241455"/>
                  </a:cubicBezTo>
                  <a:cubicBezTo>
                    <a:pt x="1149098" y="2248723"/>
                    <a:pt x="1083213" y="2250833"/>
                    <a:pt x="1017564" y="2255522"/>
                  </a:cubicBezTo>
                  <a:lnTo>
                    <a:pt x="933158" y="2283658"/>
                  </a:lnTo>
                  <a:lnTo>
                    <a:pt x="890955" y="2297725"/>
                  </a:lnTo>
                  <a:cubicBezTo>
                    <a:pt x="872198" y="2316482"/>
                    <a:pt x="849398" y="2331925"/>
                    <a:pt x="834684" y="2353996"/>
                  </a:cubicBezTo>
                  <a:cubicBezTo>
                    <a:pt x="821905" y="2373165"/>
                    <a:pt x="800686" y="2410971"/>
                    <a:pt x="778413" y="2424335"/>
                  </a:cubicBezTo>
                  <a:cubicBezTo>
                    <a:pt x="765698" y="2431964"/>
                    <a:pt x="750278" y="2433713"/>
                    <a:pt x="736210" y="2438402"/>
                  </a:cubicBezTo>
                  <a:cubicBezTo>
                    <a:pt x="681440" y="2493173"/>
                    <a:pt x="729177" y="2456690"/>
                    <a:pt x="609601" y="2480605"/>
                  </a:cubicBezTo>
                  <a:cubicBezTo>
                    <a:pt x="550672" y="2492391"/>
                    <a:pt x="580519" y="2495146"/>
                    <a:pt x="525195" y="2522808"/>
                  </a:cubicBezTo>
                  <a:cubicBezTo>
                    <a:pt x="511932" y="2529440"/>
                    <a:pt x="497060" y="2532187"/>
                    <a:pt x="482992" y="2536876"/>
                  </a:cubicBezTo>
                  <a:cubicBezTo>
                    <a:pt x="473613" y="2546254"/>
                    <a:pt x="463141" y="2554654"/>
                    <a:pt x="454856" y="2565011"/>
                  </a:cubicBezTo>
                  <a:cubicBezTo>
                    <a:pt x="432225" y="2593299"/>
                    <a:pt x="427262" y="2606133"/>
                    <a:pt x="412653" y="263535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07725" y="3016155"/>
              <a:ext cx="2661314" cy="277485"/>
            </a:xfrm>
            <a:custGeom>
              <a:avLst/>
              <a:gdLst>
                <a:gd name="connsiteX0" fmla="*/ 0 w 2661314"/>
                <a:gd name="connsiteY0" fmla="*/ 0 h 277485"/>
                <a:gd name="connsiteX1" fmla="*/ 163774 w 2661314"/>
                <a:gd name="connsiteY1" fmla="*/ 27296 h 277485"/>
                <a:gd name="connsiteX2" fmla="*/ 204717 w 2661314"/>
                <a:gd name="connsiteY2" fmla="*/ 40944 h 277485"/>
                <a:gd name="connsiteX3" fmla="*/ 245660 w 2661314"/>
                <a:gd name="connsiteY3" fmla="*/ 68239 h 277485"/>
                <a:gd name="connsiteX4" fmla="*/ 341194 w 2661314"/>
                <a:gd name="connsiteY4" fmla="*/ 95535 h 277485"/>
                <a:gd name="connsiteX5" fmla="*/ 750627 w 2661314"/>
                <a:gd name="connsiteY5" fmla="*/ 109182 h 277485"/>
                <a:gd name="connsiteX6" fmla="*/ 873457 w 2661314"/>
                <a:gd name="connsiteY6" fmla="*/ 122830 h 277485"/>
                <a:gd name="connsiteX7" fmla="*/ 955344 w 2661314"/>
                <a:gd name="connsiteY7" fmla="*/ 177421 h 277485"/>
                <a:gd name="connsiteX8" fmla="*/ 1037230 w 2661314"/>
                <a:gd name="connsiteY8" fmla="*/ 218364 h 277485"/>
                <a:gd name="connsiteX9" fmla="*/ 1160060 w 2661314"/>
                <a:gd name="connsiteY9" fmla="*/ 232012 h 277485"/>
                <a:gd name="connsiteX10" fmla="*/ 1419368 w 2661314"/>
                <a:gd name="connsiteY10" fmla="*/ 218364 h 277485"/>
                <a:gd name="connsiteX11" fmla="*/ 1815153 w 2661314"/>
                <a:gd name="connsiteY11" fmla="*/ 245660 h 277485"/>
                <a:gd name="connsiteX12" fmla="*/ 2224585 w 2661314"/>
                <a:gd name="connsiteY12" fmla="*/ 232012 h 277485"/>
                <a:gd name="connsiteX13" fmla="*/ 2361063 w 2661314"/>
                <a:gd name="connsiteY13" fmla="*/ 259308 h 277485"/>
                <a:gd name="connsiteX14" fmla="*/ 2661314 w 2661314"/>
                <a:gd name="connsiteY14" fmla="*/ 272955 h 27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1314" h="277485">
                  <a:moveTo>
                    <a:pt x="0" y="0"/>
                  </a:moveTo>
                  <a:cubicBezTo>
                    <a:pt x="88609" y="11076"/>
                    <a:pt x="93640" y="7258"/>
                    <a:pt x="163774" y="27296"/>
                  </a:cubicBezTo>
                  <a:cubicBezTo>
                    <a:pt x="177606" y="31248"/>
                    <a:pt x="191850" y="34510"/>
                    <a:pt x="204717" y="40944"/>
                  </a:cubicBezTo>
                  <a:cubicBezTo>
                    <a:pt x="219388" y="48279"/>
                    <a:pt x="230989" y="60904"/>
                    <a:pt x="245660" y="68239"/>
                  </a:cubicBezTo>
                  <a:cubicBezTo>
                    <a:pt x="265240" y="78029"/>
                    <a:pt x="323701" y="91162"/>
                    <a:pt x="341194" y="95535"/>
                  </a:cubicBezTo>
                  <a:cubicBezTo>
                    <a:pt x="487263" y="192911"/>
                    <a:pt x="344363" y="109182"/>
                    <a:pt x="750627" y="109182"/>
                  </a:cubicBezTo>
                  <a:cubicBezTo>
                    <a:pt x="791822" y="109182"/>
                    <a:pt x="832514" y="118281"/>
                    <a:pt x="873457" y="122830"/>
                  </a:cubicBezTo>
                  <a:lnTo>
                    <a:pt x="955344" y="177421"/>
                  </a:lnTo>
                  <a:cubicBezTo>
                    <a:pt x="986785" y="198382"/>
                    <a:pt x="999558" y="212085"/>
                    <a:pt x="1037230" y="218364"/>
                  </a:cubicBezTo>
                  <a:cubicBezTo>
                    <a:pt x="1077865" y="225136"/>
                    <a:pt x="1119117" y="227463"/>
                    <a:pt x="1160060" y="232012"/>
                  </a:cubicBezTo>
                  <a:cubicBezTo>
                    <a:pt x="1246496" y="227463"/>
                    <a:pt x="1332812" y="218364"/>
                    <a:pt x="1419368" y="218364"/>
                  </a:cubicBezTo>
                  <a:cubicBezTo>
                    <a:pt x="1592122" y="218364"/>
                    <a:pt x="1665698" y="229054"/>
                    <a:pt x="1815153" y="245660"/>
                  </a:cubicBezTo>
                  <a:cubicBezTo>
                    <a:pt x="1951630" y="241111"/>
                    <a:pt x="2088032" y="232012"/>
                    <a:pt x="2224585" y="232012"/>
                  </a:cubicBezTo>
                  <a:cubicBezTo>
                    <a:pt x="2437654" y="232012"/>
                    <a:pt x="2243409" y="242501"/>
                    <a:pt x="2361063" y="259308"/>
                  </a:cubicBezTo>
                  <a:cubicBezTo>
                    <a:pt x="2488306" y="277485"/>
                    <a:pt x="2533360" y="272955"/>
                    <a:pt x="2661314" y="272955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89612" y="3944203"/>
              <a:ext cx="2704934" cy="313898"/>
            </a:xfrm>
            <a:custGeom>
              <a:avLst/>
              <a:gdLst>
                <a:gd name="connsiteX0" fmla="*/ 0 w 2704934"/>
                <a:gd name="connsiteY0" fmla="*/ 313898 h 313898"/>
                <a:gd name="connsiteX1" fmla="*/ 40943 w 2704934"/>
                <a:gd name="connsiteY1" fmla="*/ 286603 h 313898"/>
                <a:gd name="connsiteX2" fmla="*/ 68239 w 2704934"/>
                <a:gd name="connsiteY2" fmla="*/ 245660 h 313898"/>
                <a:gd name="connsiteX3" fmla="*/ 109182 w 2704934"/>
                <a:gd name="connsiteY3" fmla="*/ 232012 h 313898"/>
                <a:gd name="connsiteX4" fmla="*/ 232012 w 2704934"/>
                <a:gd name="connsiteY4" fmla="*/ 150125 h 313898"/>
                <a:gd name="connsiteX5" fmla="*/ 272955 w 2704934"/>
                <a:gd name="connsiteY5" fmla="*/ 122830 h 313898"/>
                <a:gd name="connsiteX6" fmla="*/ 423081 w 2704934"/>
                <a:gd name="connsiteY6" fmla="*/ 95534 h 313898"/>
                <a:gd name="connsiteX7" fmla="*/ 491319 w 2704934"/>
                <a:gd name="connsiteY7" fmla="*/ 81887 h 313898"/>
                <a:gd name="connsiteX8" fmla="*/ 586854 w 2704934"/>
                <a:gd name="connsiteY8" fmla="*/ 68239 h 313898"/>
                <a:gd name="connsiteX9" fmla="*/ 627797 w 2704934"/>
                <a:gd name="connsiteY9" fmla="*/ 54591 h 313898"/>
                <a:gd name="connsiteX10" fmla="*/ 791570 w 2704934"/>
                <a:gd name="connsiteY10" fmla="*/ 27296 h 313898"/>
                <a:gd name="connsiteX11" fmla="*/ 968991 w 2704934"/>
                <a:gd name="connsiteY11" fmla="*/ 40943 h 313898"/>
                <a:gd name="connsiteX12" fmla="*/ 1173707 w 2704934"/>
                <a:gd name="connsiteY12" fmla="*/ 68239 h 313898"/>
                <a:gd name="connsiteX13" fmla="*/ 1214651 w 2704934"/>
                <a:gd name="connsiteY13" fmla="*/ 95534 h 313898"/>
                <a:gd name="connsiteX14" fmla="*/ 1269242 w 2704934"/>
                <a:gd name="connsiteY14" fmla="*/ 150125 h 313898"/>
                <a:gd name="connsiteX15" fmla="*/ 1460310 w 2704934"/>
                <a:gd name="connsiteY15" fmla="*/ 122830 h 313898"/>
                <a:gd name="connsiteX16" fmla="*/ 1528549 w 2704934"/>
                <a:gd name="connsiteY16" fmla="*/ 109182 h 313898"/>
                <a:gd name="connsiteX17" fmla="*/ 1719618 w 2704934"/>
                <a:gd name="connsiteY17" fmla="*/ 95534 h 313898"/>
                <a:gd name="connsiteX18" fmla="*/ 2074460 w 2704934"/>
                <a:gd name="connsiteY18" fmla="*/ 81887 h 313898"/>
                <a:gd name="connsiteX19" fmla="*/ 2156346 w 2704934"/>
                <a:gd name="connsiteY19" fmla="*/ 109182 h 313898"/>
                <a:gd name="connsiteX20" fmla="*/ 2197289 w 2704934"/>
                <a:gd name="connsiteY20" fmla="*/ 122830 h 313898"/>
                <a:gd name="connsiteX21" fmla="*/ 2442949 w 2704934"/>
                <a:gd name="connsiteY21" fmla="*/ 136478 h 313898"/>
                <a:gd name="connsiteX22" fmla="*/ 2593075 w 2704934"/>
                <a:gd name="connsiteY22" fmla="*/ 150125 h 313898"/>
                <a:gd name="connsiteX23" fmla="*/ 2688609 w 2704934"/>
                <a:gd name="connsiteY23" fmla="*/ 109182 h 313898"/>
                <a:gd name="connsiteX24" fmla="*/ 2702257 w 2704934"/>
                <a:gd name="connsiteY24" fmla="*/ 0 h 31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04934" h="313898">
                  <a:moveTo>
                    <a:pt x="0" y="313898"/>
                  </a:moveTo>
                  <a:cubicBezTo>
                    <a:pt x="13648" y="304800"/>
                    <a:pt x="29345" y="298201"/>
                    <a:pt x="40943" y="286603"/>
                  </a:cubicBezTo>
                  <a:cubicBezTo>
                    <a:pt x="52541" y="275005"/>
                    <a:pt x="55431" y="255907"/>
                    <a:pt x="68239" y="245660"/>
                  </a:cubicBezTo>
                  <a:cubicBezTo>
                    <a:pt x="79473" y="236673"/>
                    <a:pt x="96606" y="238998"/>
                    <a:pt x="109182" y="232012"/>
                  </a:cubicBezTo>
                  <a:cubicBezTo>
                    <a:pt x="109204" y="232000"/>
                    <a:pt x="211530" y="163780"/>
                    <a:pt x="232012" y="150125"/>
                  </a:cubicBezTo>
                  <a:cubicBezTo>
                    <a:pt x="245660" y="141027"/>
                    <a:pt x="257394" y="128017"/>
                    <a:pt x="272955" y="122830"/>
                  </a:cubicBezTo>
                  <a:cubicBezTo>
                    <a:pt x="356474" y="94990"/>
                    <a:pt x="279786" y="117579"/>
                    <a:pt x="423081" y="95534"/>
                  </a:cubicBezTo>
                  <a:cubicBezTo>
                    <a:pt x="446008" y="92007"/>
                    <a:pt x="468438" y="85700"/>
                    <a:pt x="491319" y="81887"/>
                  </a:cubicBezTo>
                  <a:cubicBezTo>
                    <a:pt x="523050" y="76599"/>
                    <a:pt x="555009" y="72788"/>
                    <a:pt x="586854" y="68239"/>
                  </a:cubicBezTo>
                  <a:cubicBezTo>
                    <a:pt x="600502" y="63690"/>
                    <a:pt x="613607" y="56956"/>
                    <a:pt x="627797" y="54591"/>
                  </a:cubicBezTo>
                  <a:cubicBezTo>
                    <a:pt x="810640" y="24117"/>
                    <a:pt x="695581" y="59291"/>
                    <a:pt x="791570" y="27296"/>
                  </a:cubicBezTo>
                  <a:lnTo>
                    <a:pt x="968991" y="40943"/>
                  </a:lnTo>
                  <a:cubicBezTo>
                    <a:pt x="1021901" y="45982"/>
                    <a:pt x="1119214" y="60454"/>
                    <a:pt x="1173707" y="68239"/>
                  </a:cubicBezTo>
                  <a:cubicBezTo>
                    <a:pt x="1187355" y="77337"/>
                    <a:pt x="1204404" y="82726"/>
                    <a:pt x="1214651" y="95534"/>
                  </a:cubicBezTo>
                  <a:cubicBezTo>
                    <a:pt x="1267588" y="161705"/>
                    <a:pt x="1179909" y="120350"/>
                    <a:pt x="1269242" y="150125"/>
                  </a:cubicBezTo>
                  <a:cubicBezTo>
                    <a:pt x="1332931" y="141027"/>
                    <a:pt x="1397223" y="135447"/>
                    <a:pt x="1460310" y="122830"/>
                  </a:cubicBezTo>
                  <a:cubicBezTo>
                    <a:pt x="1483056" y="118281"/>
                    <a:pt x="1505480" y="111610"/>
                    <a:pt x="1528549" y="109182"/>
                  </a:cubicBezTo>
                  <a:cubicBezTo>
                    <a:pt x="1592050" y="102498"/>
                    <a:pt x="1655928" y="100083"/>
                    <a:pt x="1719618" y="95534"/>
                  </a:cubicBezTo>
                  <a:cubicBezTo>
                    <a:pt x="1843675" y="12830"/>
                    <a:pt x="1769894" y="50380"/>
                    <a:pt x="2074460" y="81887"/>
                  </a:cubicBezTo>
                  <a:cubicBezTo>
                    <a:pt x="2103079" y="84848"/>
                    <a:pt x="2129051" y="100084"/>
                    <a:pt x="2156346" y="109182"/>
                  </a:cubicBezTo>
                  <a:cubicBezTo>
                    <a:pt x="2169994" y="113731"/>
                    <a:pt x="2182925" y="122032"/>
                    <a:pt x="2197289" y="122830"/>
                  </a:cubicBezTo>
                  <a:lnTo>
                    <a:pt x="2442949" y="136478"/>
                  </a:lnTo>
                  <a:cubicBezTo>
                    <a:pt x="2493078" y="139935"/>
                    <a:pt x="2543033" y="145576"/>
                    <a:pt x="2593075" y="150125"/>
                  </a:cubicBezTo>
                  <a:cubicBezTo>
                    <a:pt x="2616876" y="144175"/>
                    <a:pt x="2672900" y="136673"/>
                    <a:pt x="2688609" y="109182"/>
                  </a:cubicBezTo>
                  <a:cubicBezTo>
                    <a:pt x="2704934" y="80614"/>
                    <a:pt x="2702257" y="32926"/>
                    <a:pt x="2702257" y="0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/>
            <p:nvPr/>
          </p:nvCxnSpPr>
          <p:spPr>
            <a:xfrm>
              <a:off x="6363148" y="3733301"/>
              <a:ext cx="928694" cy="214314"/>
            </a:xfrm>
            <a:prstGeom prst="bentConnector3">
              <a:avLst>
                <a:gd name="adj1" fmla="val 54408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393602" y="2786058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LB" sz="2000" b="1" dirty="0" smtClean="0"/>
                <a:t>فصيل بكر</a:t>
              </a:r>
              <a:endParaRPr lang="en-US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50726" y="3786190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LB" sz="2000" b="1" dirty="0" smtClean="0"/>
                <a:t>فصيل علي</a:t>
              </a:r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07850" y="5457782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LB" sz="2000" b="1" dirty="0" smtClean="0"/>
                <a:t>فصيل أسامة</a:t>
              </a:r>
              <a:endParaRPr lang="en-US" sz="2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77697" y="-14531"/>
            <a:ext cx="43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3600" b="1" dirty="0" smtClean="0"/>
              <a:t>تمركز المجموعات الإرهابية</a:t>
            </a:r>
            <a:endParaRPr lang="en-US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428728" y="6072206"/>
            <a:ext cx="3041217" cy="461665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ar-LB" sz="2400" b="1" dirty="0" smtClean="0">
                <a:solidFill>
                  <a:schemeClr val="tx2"/>
                </a:solidFill>
              </a:rPr>
              <a:t>التمركز الجديد وإحكام الطوق</a:t>
            </a:r>
            <a:endParaRPr lang="en-US" sz="2400" b="1" dirty="0">
              <a:solidFill>
                <a:schemeClr val="tx2"/>
              </a:solidFill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6286512" y="4786322"/>
            <a:ext cx="914400" cy="914400"/>
          </a:xfrm>
          <a:prstGeom prst="bentConnector3">
            <a:avLst>
              <a:gd name="adj1" fmla="val 69279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6622904" y="2786058"/>
            <a:ext cx="928694" cy="214314"/>
          </a:xfrm>
          <a:prstGeom prst="bentConnector3">
            <a:avLst>
              <a:gd name="adj1" fmla="val 54408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3957851" y="4899546"/>
            <a:ext cx="2784881" cy="1146412"/>
          </a:xfrm>
          <a:custGeom>
            <a:avLst/>
            <a:gdLst>
              <a:gd name="connsiteX0" fmla="*/ 696036 w 2784881"/>
              <a:gd name="connsiteY0" fmla="*/ 0 h 1146412"/>
              <a:gd name="connsiteX1" fmla="*/ 668740 w 2784881"/>
              <a:gd name="connsiteY1" fmla="*/ 40944 h 1146412"/>
              <a:gd name="connsiteX2" fmla="*/ 586853 w 2784881"/>
              <a:gd name="connsiteY2" fmla="*/ 95535 h 1146412"/>
              <a:gd name="connsiteX3" fmla="*/ 545910 w 2784881"/>
              <a:gd name="connsiteY3" fmla="*/ 177421 h 1146412"/>
              <a:gd name="connsiteX4" fmla="*/ 464024 w 2784881"/>
              <a:gd name="connsiteY4" fmla="*/ 204717 h 1146412"/>
              <a:gd name="connsiteX5" fmla="*/ 354842 w 2784881"/>
              <a:gd name="connsiteY5" fmla="*/ 259308 h 1146412"/>
              <a:gd name="connsiteX6" fmla="*/ 313898 w 2784881"/>
              <a:gd name="connsiteY6" fmla="*/ 300251 h 1146412"/>
              <a:gd name="connsiteX7" fmla="*/ 272955 w 2784881"/>
              <a:gd name="connsiteY7" fmla="*/ 327547 h 1146412"/>
              <a:gd name="connsiteX8" fmla="*/ 245659 w 2784881"/>
              <a:gd name="connsiteY8" fmla="*/ 368490 h 1146412"/>
              <a:gd name="connsiteX9" fmla="*/ 191068 w 2784881"/>
              <a:gd name="connsiteY9" fmla="*/ 423081 h 1146412"/>
              <a:gd name="connsiteX10" fmla="*/ 177421 w 2784881"/>
              <a:gd name="connsiteY10" fmla="*/ 559558 h 1146412"/>
              <a:gd name="connsiteX11" fmla="*/ 150125 w 2784881"/>
              <a:gd name="connsiteY11" fmla="*/ 641445 h 1146412"/>
              <a:gd name="connsiteX12" fmla="*/ 136477 w 2784881"/>
              <a:gd name="connsiteY12" fmla="*/ 682388 h 1146412"/>
              <a:gd name="connsiteX13" fmla="*/ 109182 w 2784881"/>
              <a:gd name="connsiteY13" fmla="*/ 723332 h 1146412"/>
              <a:gd name="connsiteX14" fmla="*/ 95534 w 2784881"/>
              <a:gd name="connsiteY14" fmla="*/ 764275 h 1146412"/>
              <a:gd name="connsiteX15" fmla="*/ 0 w 2784881"/>
              <a:gd name="connsiteY15" fmla="*/ 873457 h 1146412"/>
              <a:gd name="connsiteX16" fmla="*/ 13648 w 2784881"/>
              <a:gd name="connsiteY16" fmla="*/ 914400 h 1146412"/>
              <a:gd name="connsiteX17" fmla="*/ 54591 w 2784881"/>
              <a:gd name="connsiteY17" fmla="*/ 928048 h 1146412"/>
              <a:gd name="connsiteX18" fmla="*/ 218364 w 2784881"/>
              <a:gd name="connsiteY18" fmla="*/ 914400 h 1146412"/>
              <a:gd name="connsiteX19" fmla="*/ 382137 w 2784881"/>
              <a:gd name="connsiteY19" fmla="*/ 928048 h 1146412"/>
              <a:gd name="connsiteX20" fmla="*/ 423080 w 2784881"/>
              <a:gd name="connsiteY20" fmla="*/ 941696 h 1146412"/>
              <a:gd name="connsiteX21" fmla="*/ 559558 w 2784881"/>
              <a:gd name="connsiteY21" fmla="*/ 955344 h 1146412"/>
              <a:gd name="connsiteX22" fmla="*/ 641445 w 2784881"/>
              <a:gd name="connsiteY22" fmla="*/ 982639 h 1146412"/>
              <a:gd name="connsiteX23" fmla="*/ 682388 w 2784881"/>
              <a:gd name="connsiteY23" fmla="*/ 1009935 h 1146412"/>
              <a:gd name="connsiteX24" fmla="*/ 736979 w 2784881"/>
              <a:gd name="connsiteY24" fmla="*/ 1023582 h 1146412"/>
              <a:gd name="connsiteX25" fmla="*/ 818865 w 2784881"/>
              <a:gd name="connsiteY25" fmla="*/ 1050878 h 1146412"/>
              <a:gd name="connsiteX26" fmla="*/ 859809 w 2784881"/>
              <a:gd name="connsiteY26" fmla="*/ 1064526 h 1146412"/>
              <a:gd name="connsiteX27" fmla="*/ 1201003 w 2784881"/>
              <a:gd name="connsiteY27" fmla="*/ 1078173 h 1146412"/>
              <a:gd name="connsiteX28" fmla="*/ 1241946 w 2784881"/>
              <a:gd name="connsiteY28" fmla="*/ 1091821 h 1146412"/>
              <a:gd name="connsiteX29" fmla="*/ 1282889 w 2784881"/>
              <a:gd name="connsiteY29" fmla="*/ 1119117 h 1146412"/>
              <a:gd name="connsiteX30" fmla="*/ 1460310 w 2784881"/>
              <a:gd name="connsiteY30" fmla="*/ 1146412 h 1146412"/>
              <a:gd name="connsiteX31" fmla="*/ 1487606 w 2784881"/>
              <a:gd name="connsiteY31" fmla="*/ 1105469 h 1146412"/>
              <a:gd name="connsiteX32" fmla="*/ 1501253 w 2784881"/>
              <a:gd name="connsiteY32" fmla="*/ 1064526 h 1146412"/>
              <a:gd name="connsiteX33" fmla="*/ 1542197 w 2784881"/>
              <a:gd name="connsiteY33" fmla="*/ 1050878 h 1146412"/>
              <a:gd name="connsiteX34" fmla="*/ 1610436 w 2784881"/>
              <a:gd name="connsiteY34" fmla="*/ 982639 h 1146412"/>
              <a:gd name="connsiteX35" fmla="*/ 1651379 w 2784881"/>
              <a:gd name="connsiteY35" fmla="*/ 955344 h 1146412"/>
              <a:gd name="connsiteX36" fmla="*/ 1692322 w 2784881"/>
              <a:gd name="connsiteY36" fmla="*/ 968991 h 1146412"/>
              <a:gd name="connsiteX37" fmla="*/ 2101755 w 2784881"/>
              <a:gd name="connsiteY37" fmla="*/ 941696 h 1146412"/>
              <a:gd name="connsiteX38" fmla="*/ 2183642 w 2784881"/>
              <a:gd name="connsiteY38" fmla="*/ 900753 h 1146412"/>
              <a:gd name="connsiteX39" fmla="*/ 2238233 w 2784881"/>
              <a:gd name="connsiteY39" fmla="*/ 777923 h 1146412"/>
              <a:gd name="connsiteX40" fmla="*/ 2320119 w 2784881"/>
              <a:gd name="connsiteY40" fmla="*/ 764275 h 1146412"/>
              <a:gd name="connsiteX41" fmla="*/ 2361062 w 2784881"/>
              <a:gd name="connsiteY41" fmla="*/ 723332 h 1146412"/>
              <a:gd name="connsiteX42" fmla="*/ 2347415 w 2784881"/>
              <a:gd name="connsiteY42" fmla="*/ 655093 h 1146412"/>
              <a:gd name="connsiteX43" fmla="*/ 2306471 w 2784881"/>
              <a:gd name="connsiteY43" fmla="*/ 573206 h 1146412"/>
              <a:gd name="connsiteX44" fmla="*/ 2292824 w 2784881"/>
              <a:gd name="connsiteY44" fmla="*/ 532263 h 1146412"/>
              <a:gd name="connsiteX45" fmla="*/ 2429301 w 2784881"/>
              <a:gd name="connsiteY45" fmla="*/ 464024 h 1146412"/>
              <a:gd name="connsiteX46" fmla="*/ 2511188 w 2784881"/>
              <a:gd name="connsiteY46" fmla="*/ 423081 h 1146412"/>
              <a:gd name="connsiteX47" fmla="*/ 2593074 w 2784881"/>
              <a:gd name="connsiteY47" fmla="*/ 382138 h 1146412"/>
              <a:gd name="connsiteX48" fmla="*/ 2620370 w 2784881"/>
              <a:gd name="connsiteY48" fmla="*/ 341194 h 1146412"/>
              <a:gd name="connsiteX49" fmla="*/ 2661313 w 2784881"/>
              <a:gd name="connsiteY49" fmla="*/ 327547 h 1146412"/>
              <a:gd name="connsiteX50" fmla="*/ 2702256 w 2784881"/>
              <a:gd name="connsiteY50" fmla="*/ 300251 h 1146412"/>
              <a:gd name="connsiteX51" fmla="*/ 2756848 w 2784881"/>
              <a:gd name="connsiteY51" fmla="*/ 245660 h 1146412"/>
              <a:gd name="connsiteX52" fmla="*/ 2784143 w 2784881"/>
              <a:gd name="connsiteY52" fmla="*/ 204717 h 1146412"/>
              <a:gd name="connsiteX53" fmla="*/ 2770495 w 2784881"/>
              <a:gd name="connsiteY53" fmla="*/ 109182 h 1146412"/>
              <a:gd name="connsiteX54" fmla="*/ 2688609 w 2784881"/>
              <a:gd name="connsiteY54" fmla="*/ 109182 h 1146412"/>
              <a:gd name="connsiteX55" fmla="*/ 2538483 w 2784881"/>
              <a:gd name="connsiteY55" fmla="*/ 122830 h 1146412"/>
              <a:gd name="connsiteX56" fmla="*/ 2374710 w 2784881"/>
              <a:gd name="connsiteY56" fmla="*/ 122830 h 1146412"/>
              <a:gd name="connsiteX57" fmla="*/ 2292824 w 2784881"/>
              <a:gd name="connsiteY57" fmla="*/ 150126 h 1146412"/>
              <a:gd name="connsiteX58" fmla="*/ 2251880 w 2784881"/>
              <a:gd name="connsiteY58" fmla="*/ 163773 h 1146412"/>
              <a:gd name="connsiteX59" fmla="*/ 2074459 w 2784881"/>
              <a:gd name="connsiteY59" fmla="*/ 136478 h 1146412"/>
              <a:gd name="connsiteX60" fmla="*/ 1992573 w 2784881"/>
              <a:gd name="connsiteY60" fmla="*/ 109182 h 1146412"/>
              <a:gd name="connsiteX61" fmla="*/ 1869743 w 2784881"/>
              <a:gd name="connsiteY61" fmla="*/ 122830 h 1146412"/>
              <a:gd name="connsiteX62" fmla="*/ 1828800 w 2784881"/>
              <a:gd name="connsiteY62" fmla="*/ 136478 h 1146412"/>
              <a:gd name="connsiteX63" fmla="*/ 1760561 w 2784881"/>
              <a:gd name="connsiteY63" fmla="*/ 150126 h 1146412"/>
              <a:gd name="connsiteX64" fmla="*/ 1637731 w 2784881"/>
              <a:gd name="connsiteY64" fmla="*/ 191069 h 1146412"/>
              <a:gd name="connsiteX65" fmla="*/ 1596788 w 2784881"/>
              <a:gd name="connsiteY65" fmla="*/ 204717 h 1146412"/>
              <a:gd name="connsiteX66" fmla="*/ 1296537 w 2784881"/>
              <a:gd name="connsiteY66" fmla="*/ 177421 h 1146412"/>
              <a:gd name="connsiteX67" fmla="*/ 1255594 w 2784881"/>
              <a:gd name="connsiteY67" fmla="*/ 163773 h 1146412"/>
              <a:gd name="connsiteX68" fmla="*/ 1132764 w 2784881"/>
              <a:gd name="connsiteY68" fmla="*/ 150126 h 1146412"/>
              <a:gd name="connsiteX69" fmla="*/ 1009934 w 2784881"/>
              <a:gd name="connsiteY69" fmla="*/ 122830 h 1146412"/>
              <a:gd name="connsiteX70" fmla="*/ 873456 w 2784881"/>
              <a:gd name="connsiteY70" fmla="*/ 95535 h 1146412"/>
              <a:gd name="connsiteX71" fmla="*/ 832513 w 2784881"/>
              <a:gd name="connsiteY71" fmla="*/ 81887 h 1146412"/>
              <a:gd name="connsiteX72" fmla="*/ 750627 w 2784881"/>
              <a:gd name="connsiteY72" fmla="*/ 40944 h 1146412"/>
              <a:gd name="connsiteX73" fmla="*/ 696036 w 2784881"/>
              <a:gd name="connsiteY73" fmla="*/ 0 h 11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784881" h="1146412">
                <a:moveTo>
                  <a:pt x="696036" y="0"/>
                </a:moveTo>
                <a:cubicBezTo>
                  <a:pt x="682388" y="0"/>
                  <a:pt x="681084" y="30143"/>
                  <a:pt x="668740" y="40944"/>
                </a:cubicBezTo>
                <a:cubicBezTo>
                  <a:pt x="644052" y="62546"/>
                  <a:pt x="586853" y="95535"/>
                  <a:pt x="586853" y="95535"/>
                </a:cubicBezTo>
                <a:cubicBezTo>
                  <a:pt x="579417" y="117845"/>
                  <a:pt x="568191" y="163495"/>
                  <a:pt x="545910" y="177421"/>
                </a:cubicBezTo>
                <a:cubicBezTo>
                  <a:pt x="521512" y="192670"/>
                  <a:pt x="464024" y="204717"/>
                  <a:pt x="464024" y="204717"/>
                </a:cubicBezTo>
                <a:cubicBezTo>
                  <a:pt x="363160" y="305578"/>
                  <a:pt x="494306" y="189576"/>
                  <a:pt x="354842" y="259308"/>
                </a:cubicBezTo>
                <a:cubicBezTo>
                  <a:pt x="337579" y="267940"/>
                  <a:pt x="328725" y="287895"/>
                  <a:pt x="313898" y="300251"/>
                </a:cubicBezTo>
                <a:cubicBezTo>
                  <a:pt x="301297" y="310752"/>
                  <a:pt x="286603" y="318448"/>
                  <a:pt x="272955" y="327547"/>
                </a:cubicBezTo>
                <a:cubicBezTo>
                  <a:pt x="263856" y="341195"/>
                  <a:pt x="258467" y="358243"/>
                  <a:pt x="245659" y="368490"/>
                </a:cubicBezTo>
                <a:cubicBezTo>
                  <a:pt x="179488" y="421426"/>
                  <a:pt x="220845" y="333751"/>
                  <a:pt x="191068" y="423081"/>
                </a:cubicBezTo>
                <a:cubicBezTo>
                  <a:pt x="186519" y="468573"/>
                  <a:pt x="185846" y="514622"/>
                  <a:pt x="177421" y="559558"/>
                </a:cubicBezTo>
                <a:cubicBezTo>
                  <a:pt x="172119" y="587837"/>
                  <a:pt x="159224" y="614149"/>
                  <a:pt x="150125" y="641445"/>
                </a:cubicBezTo>
                <a:cubicBezTo>
                  <a:pt x="145576" y="655093"/>
                  <a:pt x="144457" y="670418"/>
                  <a:pt x="136477" y="682388"/>
                </a:cubicBezTo>
                <a:cubicBezTo>
                  <a:pt x="127379" y="696036"/>
                  <a:pt x="116517" y="708661"/>
                  <a:pt x="109182" y="723332"/>
                </a:cubicBezTo>
                <a:cubicBezTo>
                  <a:pt x="102748" y="736199"/>
                  <a:pt x="102520" y="751699"/>
                  <a:pt x="95534" y="764275"/>
                </a:cubicBezTo>
                <a:cubicBezTo>
                  <a:pt x="48703" y="848569"/>
                  <a:pt x="59809" y="833584"/>
                  <a:pt x="0" y="873457"/>
                </a:cubicBezTo>
                <a:cubicBezTo>
                  <a:pt x="4549" y="887105"/>
                  <a:pt x="3476" y="904228"/>
                  <a:pt x="13648" y="914400"/>
                </a:cubicBezTo>
                <a:cubicBezTo>
                  <a:pt x="23820" y="924572"/>
                  <a:pt x="40205" y="928048"/>
                  <a:pt x="54591" y="928048"/>
                </a:cubicBezTo>
                <a:cubicBezTo>
                  <a:pt x="109371" y="928048"/>
                  <a:pt x="163773" y="918949"/>
                  <a:pt x="218364" y="914400"/>
                </a:cubicBezTo>
                <a:cubicBezTo>
                  <a:pt x="272955" y="918949"/>
                  <a:pt x="327837" y="920808"/>
                  <a:pt x="382137" y="928048"/>
                </a:cubicBezTo>
                <a:cubicBezTo>
                  <a:pt x="396397" y="929949"/>
                  <a:pt x="408861" y="939508"/>
                  <a:pt x="423080" y="941696"/>
                </a:cubicBezTo>
                <a:cubicBezTo>
                  <a:pt x="468268" y="948648"/>
                  <a:pt x="514065" y="950795"/>
                  <a:pt x="559558" y="955344"/>
                </a:cubicBezTo>
                <a:cubicBezTo>
                  <a:pt x="586854" y="964442"/>
                  <a:pt x="617505" y="966679"/>
                  <a:pt x="641445" y="982639"/>
                </a:cubicBezTo>
                <a:cubicBezTo>
                  <a:pt x="655093" y="991738"/>
                  <a:pt x="667312" y="1003474"/>
                  <a:pt x="682388" y="1009935"/>
                </a:cubicBezTo>
                <a:cubicBezTo>
                  <a:pt x="699628" y="1017324"/>
                  <a:pt x="719013" y="1018192"/>
                  <a:pt x="736979" y="1023582"/>
                </a:cubicBezTo>
                <a:cubicBezTo>
                  <a:pt x="764537" y="1031850"/>
                  <a:pt x="791570" y="1041779"/>
                  <a:pt x="818865" y="1050878"/>
                </a:cubicBezTo>
                <a:cubicBezTo>
                  <a:pt x="832513" y="1055427"/>
                  <a:pt x="845434" y="1063951"/>
                  <a:pt x="859809" y="1064526"/>
                </a:cubicBezTo>
                <a:lnTo>
                  <a:pt x="1201003" y="1078173"/>
                </a:lnTo>
                <a:cubicBezTo>
                  <a:pt x="1214651" y="1082722"/>
                  <a:pt x="1229079" y="1085387"/>
                  <a:pt x="1241946" y="1091821"/>
                </a:cubicBezTo>
                <a:cubicBezTo>
                  <a:pt x="1256617" y="1099157"/>
                  <a:pt x="1267328" y="1113930"/>
                  <a:pt x="1282889" y="1119117"/>
                </a:cubicBezTo>
                <a:cubicBezTo>
                  <a:pt x="1297084" y="1123849"/>
                  <a:pt x="1452958" y="1145362"/>
                  <a:pt x="1460310" y="1146412"/>
                </a:cubicBezTo>
                <a:cubicBezTo>
                  <a:pt x="1469409" y="1132764"/>
                  <a:pt x="1480271" y="1120140"/>
                  <a:pt x="1487606" y="1105469"/>
                </a:cubicBezTo>
                <a:cubicBezTo>
                  <a:pt x="1494040" y="1092602"/>
                  <a:pt x="1491081" y="1074698"/>
                  <a:pt x="1501253" y="1064526"/>
                </a:cubicBezTo>
                <a:cubicBezTo>
                  <a:pt x="1511426" y="1054353"/>
                  <a:pt x="1528549" y="1055427"/>
                  <a:pt x="1542197" y="1050878"/>
                </a:cubicBezTo>
                <a:cubicBezTo>
                  <a:pt x="1651382" y="978086"/>
                  <a:pt x="1519447" y="1073627"/>
                  <a:pt x="1610436" y="982639"/>
                </a:cubicBezTo>
                <a:cubicBezTo>
                  <a:pt x="1622034" y="971041"/>
                  <a:pt x="1637731" y="964442"/>
                  <a:pt x="1651379" y="955344"/>
                </a:cubicBezTo>
                <a:cubicBezTo>
                  <a:pt x="1665027" y="959893"/>
                  <a:pt x="1677936" y="968991"/>
                  <a:pt x="1692322" y="968991"/>
                </a:cubicBezTo>
                <a:cubicBezTo>
                  <a:pt x="1933051" y="968991"/>
                  <a:pt x="1934887" y="965535"/>
                  <a:pt x="2101755" y="941696"/>
                </a:cubicBezTo>
                <a:cubicBezTo>
                  <a:pt x="2124062" y="934260"/>
                  <a:pt x="2169718" y="923031"/>
                  <a:pt x="2183642" y="900753"/>
                </a:cubicBezTo>
                <a:cubicBezTo>
                  <a:pt x="2188490" y="892996"/>
                  <a:pt x="2210730" y="791674"/>
                  <a:pt x="2238233" y="777923"/>
                </a:cubicBezTo>
                <a:cubicBezTo>
                  <a:pt x="2262983" y="765548"/>
                  <a:pt x="2292824" y="768824"/>
                  <a:pt x="2320119" y="764275"/>
                </a:cubicBezTo>
                <a:cubicBezTo>
                  <a:pt x="2333767" y="750627"/>
                  <a:pt x="2356381" y="742056"/>
                  <a:pt x="2361062" y="723332"/>
                </a:cubicBezTo>
                <a:cubicBezTo>
                  <a:pt x="2366688" y="700828"/>
                  <a:pt x="2353041" y="677597"/>
                  <a:pt x="2347415" y="655093"/>
                </a:cubicBezTo>
                <a:cubicBezTo>
                  <a:pt x="2336115" y="609891"/>
                  <a:pt x="2333156" y="613233"/>
                  <a:pt x="2306471" y="573206"/>
                </a:cubicBezTo>
                <a:cubicBezTo>
                  <a:pt x="2301922" y="559558"/>
                  <a:pt x="2292824" y="546649"/>
                  <a:pt x="2292824" y="532263"/>
                </a:cubicBezTo>
                <a:cubicBezTo>
                  <a:pt x="2292824" y="440333"/>
                  <a:pt x="2339744" y="473975"/>
                  <a:pt x="2429301" y="464024"/>
                </a:cubicBezTo>
                <a:cubicBezTo>
                  <a:pt x="2546656" y="385790"/>
                  <a:pt x="2398166" y="479593"/>
                  <a:pt x="2511188" y="423081"/>
                </a:cubicBezTo>
                <a:cubicBezTo>
                  <a:pt x="2617006" y="370171"/>
                  <a:pt x="2490170" y="416438"/>
                  <a:pt x="2593074" y="382138"/>
                </a:cubicBezTo>
                <a:cubicBezTo>
                  <a:pt x="2602173" y="368490"/>
                  <a:pt x="2607562" y="351441"/>
                  <a:pt x="2620370" y="341194"/>
                </a:cubicBezTo>
                <a:cubicBezTo>
                  <a:pt x="2631603" y="332207"/>
                  <a:pt x="2648446" y="333981"/>
                  <a:pt x="2661313" y="327547"/>
                </a:cubicBezTo>
                <a:cubicBezTo>
                  <a:pt x="2675984" y="320212"/>
                  <a:pt x="2688608" y="309350"/>
                  <a:pt x="2702256" y="300251"/>
                </a:cubicBezTo>
                <a:cubicBezTo>
                  <a:pt x="2732034" y="210921"/>
                  <a:pt x="2690676" y="298597"/>
                  <a:pt x="2756848" y="245660"/>
                </a:cubicBezTo>
                <a:cubicBezTo>
                  <a:pt x="2769656" y="235414"/>
                  <a:pt x="2775045" y="218365"/>
                  <a:pt x="2784143" y="204717"/>
                </a:cubicBezTo>
                <a:cubicBezTo>
                  <a:pt x="2779594" y="172872"/>
                  <a:pt x="2784881" y="137954"/>
                  <a:pt x="2770495" y="109182"/>
                </a:cubicBezTo>
                <a:cubicBezTo>
                  <a:pt x="2753512" y="75216"/>
                  <a:pt x="2705592" y="106756"/>
                  <a:pt x="2688609" y="109182"/>
                </a:cubicBezTo>
                <a:cubicBezTo>
                  <a:pt x="2638866" y="116288"/>
                  <a:pt x="2588525" y="118281"/>
                  <a:pt x="2538483" y="122830"/>
                </a:cubicBezTo>
                <a:cubicBezTo>
                  <a:pt x="2451138" y="108272"/>
                  <a:pt x="2462056" y="100993"/>
                  <a:pt x="2374710" y="122830"/>
                </a:cubicBezTo>
                <a:cubicBezTo>
                  <a:pt x="2346797" y="129808"/>
                  <a:pt x="2320119" y="141028"/>
                  <a:pt x="2292824" y="150126"/>
                </a:cubicBezTo>
                <a:lnTo>
                  <a:pt x="2251880" y="163773"/>
                </a:lnTo>
                <a:cubicBezTo>
                  <a:pt x="2200789" y="157387"/>
                  <a:pt x="2127365" y="150907"/>
                  <a:pt x="2074459" y="136478"/>
                </a:cubicBezTo>
                <a:cubicBezTo>
                  <a:pt x="2046701" y="128907"/>
                  <a:pt x="1992573" y="109182"/>
                  <a:pt x="1992573" y="109182"/>
                </a:cubicBezTo>
                <a:cubicBezTo>
                  <a:pt x="1951630" y="113731"/>
                  <a:pt x="1910378" y="116057"/>
                  <a:pt x="1869743" y="122830"/>
                </a:cubicBezTo>
                <a:cubicBezTo>
                  <a:pt x="1855553" y="125195"/>
                  <a:pt x="1842756" y="132989"/>
                  <a:pt x="1828800" y="136478"/>
                </a:cubicBezTo>
                <a:cubicBezTo>
                  <a:pt x="1806296" y="142104"/>
                  <a:pt x="1782940" y="144023"/>
                  <a:pt x="1760561" y="150126"/>
                </a:cubicBezTo>
                <a:cubicBezTo>
                  <a:pt x="1760535" y="150133"/>
                  <a:pt x="1658215" y="184241"/>
                  <a:pt x="1637731" y="191069"/>
                </a:cubicBezTo>
                <a:lnTo>
                  <a:pt x="1596788" y="204717"/>
                </a:lnTo>
                <a:cubicBezTo>
                  <a:pt x="1496704" y="195618"/>
                  <a:pt x="1396318" y="189395"/>
                  <a:pt x="1296537" y="177421"/>
                </a:cubicBezTo>
                <a:cubicBezTo>
                  <a:pt x="1282254" y="175707"/>
                  <a:pt x="1269784" y="166138"/>
                  <a:pt x="1255594" y="163773"/>
                </a:cubicBezTo>
                <a:cubicBezTo>
                  <a:pt x="1214959" y="157001"/>
                  <a:pt x="1173707" y="154675"/>
                  <a:pt x="1132764" y="150126"/>
                </a:cubicBezTo>
                <a:cubicBezTo>
                  <a:pt x="1074348" y="135522"/>
                  <a:pt x="1073465" y="134381"/>
                  <a:pt x="1009934" y="122830"/>
                </a:cubicBezTo>
                <a:cubicBezTo>
                  <a:pt x="936221" y="109427"/>
                  <a:pt x="936812" y="113636"/>
                  <a:pt x="873456" y="95535"/>
                </a:cubicBezTo>
                <a:cubicBezTo>
                  <a:pt x="859624" y="91583"/>
                  <a:pt x="845380" y="88321"/>
                  <a:pt x="832513" y="81887"/>
                </a:cubicBezTo>
                <a:cubicBezTo>
                  <a:pt x="765797" y="48528"/>
                  <a:pt x="819237" y="58096"/>
                  <a:pt x="750627" y="40944"/>
                </a:cubicBezTo>
                <a:cubicBezTo>
                  <a:pt x="728123" y="35318"/>
                  <a:pt x="709684" y="0"/>
                  <a:pt x="696036" y="0"/>
                </a:cubicBezTo>
                <a:close/>
              </a:path>
            </a:pathLst>
          </a:custGeom>
          <a:gradFill>
            <a:gsLst>
              <a:gs pos="0">
                <a:schemeClr val="lt2">
                  <a:tint val="80000"/>
                  <a:satMod val="300000"/>
                  <a:alpha val="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rot="5400000" flipH="1" flipV="1">
            <a:off x="4393405" y="5750735"/>
            <a:ext cx="57150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b="1" dirty="0" smtClean="0"/>
              <a:t>المهمة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40768"/>
            <a:ext cx="8329641" cy="4525963"/>
          </a:xfrm>
        </p:spPr>
        <p:txBody>
          <a:bodyPr>
            <a:normAutofit/>
          </a:bodyPr>
          <a:lstStyle/>
          <a:p>
            <a:pPr algn="justLow" rtl="1"/>
            <a:r>
              <a:rPr lang="ar-LB" dirty="0" smtClean="0"/>
              <a:t>يهاجم الجيش بتاريخه إعتباراً من الساعة 0500 إرهابيي داعش في جرود رأس بعلبك – القاع ويدمرهم لاستعادة الأرض والإنتشار على الحدود.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4036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ar-LB" b="1" dirty="0" smtClean="0"/>
              <a:t>نقاط الضعف والقوة للإرهابيين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ar-LB" b="1" u="sng" dirty="0" smtClean="0"/>
              <a:t>نقاط الضعف</a:t>
            </a:r>
            <a:r>
              <a:rPr lang="ar-LB" b="1" dirty="0" smtClean="0"/>
              <a:t>: </a:t>
            </a:r>
          </a:p>
          <a:p>
            <a:pPr marL="0" indent="0" algn="r" rtl="1">
              <a:buNone/>
            </a:pPr>
            <a:r>
              <a:rPr lang="ar-LB" dirty="0" smtClean="0"/>
              <a:t> - عدم توفّر تغطية جوية.</a:t>
            </a:r>
          </a:p>
          <a:p>
            <a:pPr marL="0" indent="0" algn="r" rtl="1">
              <a:buNone/>
            </a:pPr>
            <a:r>
              <a:rPr lang="ar-LB" dirty="0" smtClean="0"/>
              <a:t> - عدم توفّر دبّابات.</a:t>
            </a:r>
          </a:p>
          <a:p>
            <a:pPr algn="r" rtl="1"/>
            <a:r>
              <a:rPr lang="ar-LB" b="1" u="sng" dirty="0" smtClean="0"/>
              <a:t>نقاط القوة</a:t>
            </a:r>
            <a:r>
              <a:rPr lang="ar-LB" b="1" dirty="0" smtClean="0"/>
              <a:t>: </a:t>
            </a:r>
          </a:p>
          <a:p>
            <a:pPr marL="0" indent="0" algn="r" rtl="1">
              <a:buNone/>
            </a:pPr>
            <a:r>
              <a:rPr lang="ar-LB" dirty="0" smtClean="0"/>
              <a:t> - مهاجمة القوى بواسطة الدراجات المفخخّة والإنتحاريين والإنغماسيين.</a:t>
            </a:r>
          </a:p>
          <a:p>
            <a:pPr marL="0" indent="0" algn="r" rtl="1">
              <a:buNone/>
            </a:pPr>
            <a:r>
              <a:rPr lang="ar-LB" dirty="0"/>
              <a:t> </a:t>
            </a:r>
            <a:r>
              <a:rPr lang="ar-LB" dirty="0" smtClean="0"/>
              <a:t>- معرفة وإستثمار طبيعة الأرض الصعبة (جبال ومغاور وكهوف). </a:t>
            </a:r>
          </a:p>
          <a:p>
            <a:pPr marL="0" indent="0" algn="r" rtl="1">
              <a:buNone/>
            </a:pPr>
            <a:r>
              <a:rPr lang="ar-LB" dirty="0"/>
              <a:t> </a:t>
            </a:r>
            <a:r>
              <a:rPr lang="ar-LB" dirty="0" smtClean="0"/>
              <a:t>- خبرة عالية في التفخيخات والنسفيات. </a:t>
            </a:r>
          </a:p>
          <a:p>
            <a:pPr marL="0" indent="0" algn="r" rtl="1">
              <a:buNone/>
            </a:pPr>
            <a:r>
              <a:rPr lang="ar-LB" dirty="0" smtClean="0"/>
              <a:t> - التخفي والإنتقال بسرعة من جبهة الى أخرى بإستعمال الدراجات النارية.</a:t>
            </a:r>
          </a:p>
          <a:p>
            <a:pPr marL="0" indent="0" algn="r" rtl="1">
              <a:buNone/>
            </a:pPr>
            <a:r>
              <a:rPr lang="ar-LB" dirty="0" smtClean="0"/>
              <a:t> - خبرة عالية في عمليات القنص حيث أن طبيعة الأرض تساعدهم في ذلك.</a:t>
            </a:r>
          </a:p>
          <a:p>
            <a:pPr marL="0" indent="0" algn="r" rtl="1">
              <a:buNone/>
            </a:pPr>
            <a:endParaRPr lang="ar-LB" dirty="0"/>
          </a:p>
          <a:p>
            <a:pPr marL="0" indent="0" algn="r" rtl="1">
              <a:buNone/>
            </a:pPr>
            <a:endParaRPr lang="ar-LB" dirty="0" smtClean="0"/>
          </a:p>
          <a:p>
            <a:pPr marL="0" indent="0" algn="r" rtl="1">
              <a:buNone/>
            </a:pPr>
            <a:endParaRPr lang="ar-LB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289822"/>
              </p:ext>
            </p:extLst>
          </p:nvPr>
        </p:nvGraphicFramePr>
        <p:xfrm>
          <a:off x="467544" y="980728"/>
          <a:ext cx="8280920" cy="514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8562240" imgH="6210720" progId="AcroExch.Document.7">
                  <p:embed/>
                </p:oleObj>
              </mc:Choice>
              <mc:Fallback>
                <p:oleObj name="Acrobat Document" r:id="rId3" imgW="8562240" imgH="6210720" progId="AcroExch.Document.7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80728"/>
                        <a:ext cx="8280920" cy="51454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3854" y="139463"/>
            <a:ext cx="67185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3000" b="1" dirty="0" smtClean="0"/>
              <a:t>فارق الإرتفاع بين الوحدات الصديقة وإرهابيي داعش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1028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14612" y="142852"/>
            <a:ext cx="390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3600" b="1" dirty="0" smtClean="0"/>
              <a:t>خطيطة تمركز الإرهابيين</a:t>
            </a:r>
            <a:endParaRPr lang="en-US" sz="3600" b="1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94538"/>
            <a:ext cx="7215237" cy="560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82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14612" y="142852"/>
            <a:ext cx="390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3600" b="1" dirty="0" smtClean="0"/>
              <a:t>خطيطة تمركز الإرهابيين</a:t>
            </a:r>
            <a:endParaRPr lang="en-US" sz="3600" b="1" dirty="0"/>
          </a:p>
        </p:txBody>
      </p:sp>
      <p:pic>
        <p:nvPicPr>
          <p:cNvPr id="6" name="Content Placeholder 5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8501122" cy="5214974"/>
          </a:xfrm>
        </p:spPr>
      </p:pic>
    </p:spTree>
    <p:extLst>
      <p:ext uri="{BB962C8B-B14F-4D97-AF65-F5344CB8AC3E}">
        <p14:creationId xmlns:p14="http://schemas.microsoft.com/office/powerpoint/2010/main" val="22782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02403" y="142852"/>
            <a:ext cx="390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LB" sz="3600" b="1" dirty="0" smtClean="0"/>
              <a:t>خطيطة تمركز الإرهابيين</a:t>
            </a:r>
            <a:endParaRPr lang="en-US" sz="3600" b="1" dirty="0"/>
          </a:p>
        </p:txBody>
      </p:sp>
      <p:pic>
        <p:nvPicPr>
          <p:cNvPr id="11" name="last2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928670"/>
            <a:ext cx="8715436" cy="54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LB" sz="9600" b="1" dirty="0" smtClean="0"/>
              <a:t>فجر الجرود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3683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b="1" dirty="0" smtClean="0"/>
              <a:t>الوضع العام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40768"/>
            <a:ext cx="8329641" cy="4525963"/>
          </a:xfrm>
        </p:spPr>
        <p:txBody>
          <a:bodyPr>
            <a:normAutofit fontScale="92500" lnSpcReduction="10000"/>
          </a:bodyPr>
          <a:lstStyle/>
          <a:p>
            <a:pPr algn="justLow" rtl="1"/>
            <a:r>
              <a:rPr lang="ar-LB" dirty="0" smtClean="0"/>
              <a:t>قسّم إرهابيو داعش مناطق سيطرتهم إلى ولايات تشبه المحافظات المعتمدة في بلدانهم الأم.</a:t>
            </a:r>
          </a:p>
          <a:p>
            <a:pPr algn="justLow" rtl="1"/>
            <a:r>
              <a:rPr lang="ar-LB" dirty="0" smtClean="0"/>
              <a:t> تخضع العناصر الإرهابية المنتشرة في جرود رأس بعلبك والقاع إلى ولاية الشام – قاطع القلمون الغربي.</a:t>
            </a:r>
          </a:p>
          <a:p>
            <a:pPr algn="r" rtl="1"/>
            <a:r>
              <a:rPr lang="ar-LB" dirty="0" smtClean="0"/>
              <a:t>تمركز الإرهابيين:</a:t>
            </a:r>
          </a:p>
          <a:p>
            <a:pPr lvl="2" algn="r" rtl="1"/>
            <a:r>
              <a:rPr lang="ar-LB" sz="2900" dirty="0" smtClean="0"/>
              <a:t>شمالاً: جرود رأس بعلبك و جرد القاع.</a:t>
            </a:r>
          </a:p>
          <a:p>
            <a:pPr lvl="2" algn="r" rtl="1"/>
            <a:r>
              <a:rPr lang="ar-LB" sz="2900" dirty="0" smtClean="0"/>
              <a:t>غرباً: جرد رأس بعلبك وجزء من جرد عرسال.</a:t>
            </a:r>
          </a:p>
          <a:p>
            <a:pPr lvl="2" algn="r" rtl="1"/>
            <a:r>
              <a:rPr lang="ar-LB" sz="2900" dirty="0" smtClean="0"/>
              <a:t>جنوباً: على امتداد التلال  المشرفة على وادي الشحّوط. </a:t>
            </a:r>
          </a:p>
          <a:p>
            <a:pPr lvl="2" algn="r" rtl="1"/>
            <a:r>
              <a:rPr lang="ar-LB" sz="2900" dirty="0" smtClean="0"/>
              <a:t>شرقاً: منطقة قارة والجراجير والبريج في الأراضي السورية. 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3219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928670"/>
            <a:ext cx="6858048" cy="592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8" name="Group 7"/>
          <p:cNvGrpSpPr/>
          <p:nvPr/>
        </p:nvGrpSpPr>
        <p:grpSpPr>
          <a:xfrm>
            <a:off x="3071802" y="2232599"/>
            <a:ext cx="4612350" cy="2982351"/>
            <a:chOff x="3071802" y="2089723"/>
            <a:chExt cx="4612350" cy="2982351"/>
          </a:xfrm>
        </p:grpSpPr>
        <p:sp>
          <p:nvSpPr>
            <p:cNvPr id="5" name="Freeform 4"/>
            <p:cNvSpPr/>
            <p:nvPr/>
          </p:nvSpPr>
          <p:spPr>
            <a:xfrm>
              <a:off x="3071802" y="2089723"/>
              <a:ext cx="3613959" cy="2982351"/>
            </a:xfrm>
            <a:custGeom>
              <a:avLst/>
              <a:gdLst>
                <a:gd name="connsiteX0" fmla="*/ 3123028 w 3613959"/>
                <a:gd name="connsiteY0" fmla="*/ 295422 h 2982351"/>
                <a:gd name="connsiteX1" fmla="*/ 3010486 w 3613959"/>
                <a:gd name="connsiteY1" fmla="*/ 267286 h 2982351"/>
                <a:gd name="connsiteX2" fmla="*/ 2968283 w 3613959"/>
                <a:gd name="connsiteY2" fmla="*/ 253218 h 2982351"/>
                <a:gd name="connsiteX3" fmla="*/ 2729133 w 3613959"/>
                <a:gd name="connsiteY3" fmla="*/ 267286 h 2982351"/>
                <a:gd name="connsiteX4" fmla="*/ 2644726 w 3613959"/>
                <a:gd name="connsiteY4" fmla="*/ 309489 h 2982351"/>
                <a:gd name="connsiteX5" fmla="*/ 2602523 w 3613959"/>
                <a:gd name="connsiteY5" fmla="*/ 323557 h 2982351"/>
                <a:gd name="connsiteX6" fmla="*/ 2546253 w 3613959"/>
                <a:gd name="connsiteY6" fmla="*/ 309489 h 2982351"/>
                <a:gd name="connsiteX7" fmla="*/ 2461846 w 3613959"/>
                <a:gd name="connsiteY7" fmla="*/ 281354 h 2982351"/>
                <a:gd name="connsiteX8" fmla="*/ 2433711 w 3613959"/>
                <a:gd name="connsiteY8" fmla="*/ 253218 h 2982351"/>
                <a:gd name="connsiteX9" fmla="*/ 2321170 w 3613959"/>
                <a:gd name="connsiteY9" fmla="*/ 225083 h 2982351"/>
                <a:gd name="connsiteX10" fmla="*/ 2293034 w 3613959"/>
                <a:gd name="connsiteY10" fmla="*/ 196948 h 2982351"/>
                <a:gd name="connsiteX11" fmla="*/ 2110154 w 3613959"/>
                <a:gd name="connsiteY11" fmla="*/ 168812 h 2982351"/>
                <a:gd name="connsiteX12" fmla="*/ 1913206 w 3613959"/>
                <a:gd name="connsiteY12" fmla="*/ 126609 h 2982351"/>
                <a:gd name="connsiteX13" fmla="*/ 1758462 w 3613959"/>
                <a:gd name="connsiteY13" fmla="*/ 84406 h 2982351"/>
                <a:gd name="connsiteX14" fmla="*/ 1603717 w 3613959"/>
                <a:gd name="connsiteY14" fmla="*/ 70338 h 2982351"/>
                <a:gd name="connsiteX15" fmla="*/ 1477108 w 3613959"/>
                <a:gd name="connsiteY15" fmla="*/ 28135 h 2982351"/>
                <a:gd name="connsiteX16" fmla="*/ 1434905 w 3613959"/>
                <a:gd name="connsiteY16" fmla="*/ 14068 h 2982351"/>
                <a:gd name="connsiteX17" fmla="*/ 1392702 w 3613959"/>
                <a:gd name="connsiteY17" fmla="*/ 0 h 2982351"/>
                <a:gd name="connsiteX18" fmla="*/ 1336431 w 3613959"/>
                <a:gd name="connsiteY18" fmla="*/ 14068 h 2982351"/>
                <a:gd name="connsiteX19" fmla="*/ 1209822 w 3613959"/>
                <a:gd name="connsiteY19" fmla="*/ 56271 h 2982351"/>
                <a:gd name="connsiteX20" fmla="*/ 1167619 w 3613959"/>
                <a:gd name="connsiteY20" fmla="*/ 70338 h 2982351"/>
                <a:gd name="connsiteX21" fmla="*/ 1125416 w 3613959"/>
                <a:gd name="connsiteY21" fmla="*/ 84406 h 2982351"/>
                <a:gd name="connsiteX22" fmla="*/ 1012874 w 3613959"/>
                <a:gd name="connsiteY22" fmla="*/ 140677 h 2982351"/>
                <a:gd name="connsiteX23" fmla="*/ 886265 w 3613959"/>
                <a:gd name="connsiteY23" fmla="*/ 182880 h 2982351"/>
                <a:gd name="connsiteX24" fmla="*/ 801859 w 3613959"/>
                <a:gd name="connsiteY24" fmla="*/ 211015 h 2982351"/>
                <a:gd name="connsiteX25" fmla="*/ 759656 w 3613959"/>
                <a:gd name="connsiteY25" fmla="*/ 225083 h 2982351"/>
                <a:gd name="connsiteX26" fmla="*/ 717453 w 3613959"/>
                <a:gd name="connsiteY26" fmla="*/ 253218 h 2982351"/>
                <a:gd name="connsiteX27" fmla="*/ 689317 w 3613959"/>
                <a:gd name="connsiteY27" fmla="*/ 281354 h 2982351"/>
                <a:gd name="connsiteX28" fmla="*/ 647114 w 3613959"/>
                <a:gd name="connsiteY28" fmla="*/ 295422 h 2982351"/>
                <a:gd name="connsiteX29" fmla="*/ 604911 w 3613959"/>
                <a:gd name="connsiteY29" fmla="*/ 323557 h 2982351"/>
                <a:gd name="connsiteX30" fmla="*/ 590843 w 3613959"/>
                <a:gd name="connsiteY30" fmla="*/ 365760 h 2982351"/>
                <a:gd name="connsiteX31" fmla="*/ 534573 w 3613959"/>
                <a:gd name="connsiteY31" fmla="*/ 450166 h 2982351"/>
                <a:gd name="connsiteX32" fmla="*/ 506437 w 3613959"/>
                <a:gd name="connsiteY32" fmla="*/ 534572 h 2982351"/>
                <a:gd name="connsiteX33" fmla="*/ 562708 w 3613959"/>
                <a:gd name="connsiteY33" fmla="*/ 633046 h 2982351"/>
                <a:gd name="connsiteX34" fmla="*/ 576776 w 3613959"/>
                <a:gd name="connsiteY34" fmla="*/ 675249 h 2982351"/>
                <a:gd name="connsiteX35" fmla="*/ 604911 w 3613959"/>
                <a:gd name="connsiteY35" fmla="*/ 703385 h 2982351"/>
                <a:gd name="connsiteX36" fmla="*/ 633046 w 3613959"/>
                <a:gd name="connsiteY36" fmla="*/ 745588 h 2982351"/>
                <a:gd name="connsiteX37" fmla="*/ 661182 w 3613959"/>
                <a:gd name="connsiteY37" fmla="*/ 773723 h 2982351"/>
                <a:gd name="connsiteX38" fmla="*/ 703385 w 3613959"/>
                <a:gd name="connsiteY38" fmla="*/ 858129 h 2982351"/>
                <a:gd name="connsiteX39" fmla="*/ 745588 w 3613959"/>
                <a:gd name="connsiteY39" fmla="*/ 942535 h 2982351"/>
                <a:gd name="connsiteX40" fmla="*/ 731520 w 3613959"/>
                <a:gd name="connsiteY40" fmla="*/ 998806 h 2982351"/>
                <a:gd name="connsiteX41" fmla="*/ 703385 w 3613959"/>
                <a:gd name="connsiteY41" fmla="*/ 1026942 h 2982351"/>
                <a:gd name="connsiteX42" fmla="*/ 647114 w 3613959"/>
                <a:gd name="connsiteY42" fmla="*/ 1139483 h 2982351"/>
                <a:gd name="connsiteX43" fmla="*/ 604911 w 3613959"/>
                <a:gd name="connsiteY43" fmla="*/ 1294228 h 2982351"/>
                <a:gd name="connsiteX44" fmla="*/ 562708 w 3613959"/>
                <a:gd name="connsiteY44" fmla="*/ 1322363 h 2982351"/>
                <a:gd name="connsiteX45" fmla="*/ 534573 w 3613959"/>
                <a:gd name="connsiteY45" fmla="*/ 1364566 h 2982351"/>
                <a:gd name="connsiteX46" fmla="*/ 450166 w 3613959"/>
                <a:gd name="connsiteY46" fmla="*/ 1406769 h 2982351"/>
                <a:gd name="connsiteX47" fmla="*/ 422031 w 3613959"/>
                <a:gd name="connsiteY47" fmla="*/ 1434905 h 2982351"/>
                <a:gd name="connsiteX48" fmla="*/ 407963 w 3613959"/>
                <a:gd name="connsiteY48" fmla="*/ 1477108 h 2982351"/>
                <a:gd name="connsiteX49" fmla="*/ 323557 w 3613959"/>
                <a:gd name="connsiteY49" fmla="*/ 1505243 h 2982351"/>
                <a:gd name="connsiteX50" fmla="*/ 196948 w 3613959"/>
                <a:gd name="connsiteY50" fmla="*/ 1547446 h 2982351"/>
                <a:gd name="connsiteX51" fmla="*/ 112542 w 3613959"/>
                <a:gd name="connsiteY51" fmla="*/ 1575582 h 2982351"/>
                <a:gd name="connsiteX52" fmla="*/ 70339 w 3613959"/>
                <a:gd name="connsiteY52" fmla="*/ 1589649 h 2982351"/>
                <a:gd name="connsiteX53" fmla="*/ 14068 w 3613959"/>
                <a:gd name="connsiteY53" fmla="*/ 1659988 h 2982351"/>
                <a:gd name="connsiteX54" fmla="*/ 0 w 3613959"/>
                <a:gd name="connsiteY54" fmla="*/ 1702191 h 2982351"/>
                <a:gd name="connsiteX55" fmla="*/ 14068 w 3613959"/>
                <a:gd name="connsiteY55" fmla="*/ 1758462 h 2982351"/>
                <a:gd name="connsiteX56" fmla="*/ 56271 w 3613959"/>
                <a:gd name="connsiteY56" fmla="*/ 1772529 h 2982351"/>
                <a:gd name="connsiteX57" fmla="*/ 126610 w 3613959"/>
                <a:gd name="connsiteY57" fmla="*/ 1786597 h 2982351"/>
                <a:gd name="connsiteX58" fmla="*/ 211016 w 3613959"/>
                <a:gd name="connsiteY58" fmla="*/ 1814732 h 2982351"/>
                <a:gd name="connsiteX59" fmla="*/ 281354 w 3613959"/>
                <a:gd name="connsiteY59" fmla="*/ 1828800 h 2982351"/>
                <a:gd name="connsiteX60" fmla="*/ 365760 w 3613959"/>
                <a:gd name="connsiteY60" fmla="*/ 1856935 h 2982351"/>
                <a:gd name="connsiteX61" fmla="*/ 337625 w 3613959"/>
                <a:gd name="connsiteY61" fmla="*/ 1913206 h 2982351"/>
                <a:gd name="connsiteX62" fmla="*/ 323557 w 3613959"/>
                <a:gd name="connsiteY62" fmla="*/ 1955409 h 2982351"/>
                <a:gd name="connsiteX63" fmla="*/ 351693 w 3613959"/>
                <a:gd name="connsiteY63" fmla="*/ 1983545 h 2982351"/>
                <a:gd name="connsiteX64" fmla="*/ 379828 w 3613959"/>
                <a:gd name="connsiteY64" fmla="*/ 2025748 h 2982351"/>
                <a:gd name="connsiteX65" fmla="*/ 422031 w 3613959"/>
                <a:gd name="connsiteY65" fmla="*/ 2039815 h 2982351"/>
                <a:gd name="connsiteX66" fmla="*/ 450166 w 3613959"/>
                <a:gd name="connsiteY66" fmla="*/ 2067951 h 2982351"/>
                <a:gd name="connsiteX67" fmla="*/ 618979 w 3613959"/>
                <a:gd name="connsiteY67" fmla="*/ 2096086 h 2982351"/>
                <a:gd name="connsiteX68" fmla="*/ 661182 w 3613959"/>
                <a:gd name="connsiteY68" fmla="*/ 2124222 h 2982351"/>
                <a:gd name="connsiteX69" fmla="*/ 745588 w 3613959"/>
                <a:gd name="connsiteY69" fmla="*/ 2152357 h 2982351"/>
                <a:gd name="connsiteX70" fmla="*/ 787791 w 3613959"/>
                <a:gd name="connsiteY70" fmla="*/ 2180492 h 2982351"/>
                <a:gd name="connsiteX71" fmla="*/ 815926 w 3613959"/>
                <a:gd name="connsiteY71" fmla="*/ 2208628 h 2982351"/>
                <a:gd name="connsiteX72" fmla="*/ 900333 w 3613959"/>
                <a:gd name="connsiteY72" fmla="*/ 2236763 h 2982351"/>
                <a:gd name="connsiteX73" fmla="*/ 984739 w 3613959"/>
                <a:gd name="connsiteY73" fmla="*/ 2278966 h 2982351"/>
                <a:gd name="connsiteX74" fmla="*/ 1012874 w 3613959"/>
                <a:gd name="connsiteY74" fmla="*/ 2307102 h 2982351"/>
                <a:gd name="connsiteX75" fmla="*/ 1097280 w 3613959"/>
                <a:gd name="connsiteY75" fmla="*/ 2335237 h 2982351"/>
                <a:gd name="connsiteX76" fmla="*/ 1125416 w 3613959"/>
                <a:gd name="connsiteY76" fmla="*/ 2363372 h 2982351"/>
                <a:gd name="connsiteX77" fmla="*/ 1139483 w 3613959"/>
                <a:gd name="connsiteY77" fmla="*/ 2475914 h 2982351"/>
                <a:gd name="connsiteX78" fmla="*/ 1153551 w 3613959"/>
                <a:gd name="connsiteY78" fmla="*/ 2518117 h 2982351"/>
                <a:gd name="connsiteX79" fmla="*/ 1195754 w 3613959"/>
                <a:gd name="connsiteY79" fmla="*/ 2546252 h 2982351"/>
                <a:gd name="connsiteX80" fmla="*/ 1280160 w 3613959"/>
                <a:gd name="connsiteY80" fmla="*/ 2574388 h 2982351"/>
                <a:gd name="connsiteX81" fmla="*/ 1350499 w 3613959"/>
                <a:gd name="connsiteY81" fmla="*/ 2616591 h 2982351"/>
                <a:gd name="connsiteX82" fmla="*/ 1392702 w 3613959"/>
                <a:gd name="connsiteY82" fmla="*/ 2658794 h 2982351"/>
                <a:gd name="connsiteX83" fmla="*/ 1434905 w 3613959"/>
                <a:gd name="connsiteY83" fmla="*/ 2686929 h 2982351"/>
                <a:gd name="connsiteX84" fmla="*/ 1477108 w 3613959"/>
                <a:gd name="connsiteY84" fmla="*/ 2757268 h 2982351"/>
                <a:gd name="connsiteX85" fmla="*/ 1491176 w 3613959"/>
                <a:gd name="connsiteY85" fmla="*/ 2799471 h 2982351"/>
                <a:gd name="connsiteX86" fmla="*/ 1575582 w 3613959"/>
                <a:gd name="connsiteY86" fmla="*/ 2813538 h 2982351"/>
                <a:gd name="connsiteX87" fmla="*/ 1617785 w 3613959"/>
                <a:gd name="connsiteY87" fmla="*/ 2827606 h 2982351"/>
                <a:gd name="connsiteX88" fmla="*/ 1730326 w 3613959"/>
                <a:gd name="connsiteY88" fmla="*/ 2883877 h 2982351"/>
                <a:gd name="connsiteX89" fmla="*/ 1828800 w 3613959"/>
                <a:gd name="connsiteY89" fmla="*/ 2897945 h 2982351"/>
                <a:gd name="connsiteX90" fmla="*/ 1969477 w 3613959"/>
                <a:gd name="connsiteY90" fmla="*/ 2926080 h 2982351"/>
                <a:gd name="connsiteX91" fmla="*/ 2096086 w 3613959"/>
                <a:gd name="connsiteY91" fmla="*/ 2954215 h 2982351"/>
                <a:gd name="connsiteX92" fmla="*/ 2349305 w 3613959"/>
                <a:gd name="connsiteY92" fmla="*/ 2954215 h 2982351"/>
                <a:gd name="connsiteX93" fmla="*/ 2377440 w 3613959"/>
                <a:gd name="connsiteY93" fmla="*/ 2982351 h 2982351"/>
                <a:gd name="connsiteX94" fmla="*/ 2447779 w 3613959"/>
                <a:gd name="connsiteY94" fmla="*/ 2968283 h 2982351"/>
                <a:gd name="connsiteX95" fmla="*/ 2518117 w 3613959"/>
                <a:gd name="connsiteY95" fmla="*/ 2912012 h 2982351"/>
                <a:gd name="connsiteX96" fmla="*/ 2686930 w 3613959"/>
                <a:gd name="connsiteY96" fmla="*/ 2883877 h 2982351"/>
                <a:gd name="connsiteX97" fmla="*/ 2869810 w 3613959"/>
                <a:gd name="connsiteY97" fmla="*/ 2897945 h 2982351"/>
                <a:gd name="connsiteX98" fmla="*/ 2912013 w 3613959"/>
                <a:gd name="connsiteY98" fmla="*/ 2926080 h 2982351"/>
                <a:gd name="connsiteX99" fmla="*/ 3066757 w 3613959"/>
                <a:gd name="connsiteY99" fmla="*/ 2912012 h 2982351"/>
                <a:gd name="connsiteX100" fmla="*/ 3249637 w 3613959"/>
                <a:gd name="connsiteY100" fmla="*/ 2855742 h 2982351"/>
                <a:gd name="connsiteX101" fmla="*/ 3460653 w 3613959"/>
                <a:gd name="connsiteY101" fmla="*/ 2869809 h 2982351"/>
                <a:gd name="connsiteX102" fmla="*/ 3530991 w 3613959"/>
                <a:gd name="connsiteY102" fmla="*/ 2883877 h 298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613959" h="2982351">
                  <a:moveTo>
                    <a:pt x="3123028" y="295422"/>
                  </a:moveTo>
                  <a:cubicBezTo>
                    <a:pt x="3026558" y="263265"/>
                    <a:pt x="3146293" y="301238"/>
                    <a:pt x="3010486" y="267286"/>
                  </a:cubicBezTo>
                  <a:cubicBezTo>
                    <a:pt x="2996100" y="263689"/>
                    <a:pt x="2982351" y="257907"/>
                    <a:pt x="2968283" y="253218"/>
                  </a:cubicBezTo>
                  <a:cubicBezTo>
                    <a:pt x="2888566" y="257907"/>
                    <a:pt x="2808591" y="259340"/>
                    <a:pt x="2729133" y="267286"/>
                  </a:cubicBezTo>
                  <a:cubicBezTo>
                    <a:pt x="2684937" y="271706"/>
                    <a:pt x="2683253" y="290226"/>
                    <a:pt x="2644726" y="309489"/>
                  </a:cubicBezTo>
                  <a:cubicBezTo>
                    <a:pt x="2631463" y="316121"/>
                    <a:pt x="2616591" y="318868"/>
                    <a:pt x="2602523" y="323557"/>
                  </a:cubicBezTo>
                  <a:cubicBezTo>
                    <a:pt x="2583766" y="318868"/>
                    <a:pt x="2564772" y="315045"/>
                    <a:pt x="2546253" y="309489"/>
                  </a:cubicBezTo>
                  <a:cubicBezTo>
                    <a:pt x="2517846" y="300967"/>
                    <a:pt x="2461846" y="281354"/>
                    <a:pt x="2461846" y="281354"/>
                  </a:cubicBezTo>
                  <a:cubicBezTo>
                    <a:pt x="2452468" y="271975"/>
                    <a:pt x="2446026" y="258144"/>
                    <a:pt x="2433711" y="253218"/>
                  </a:cubicBezTo>
                  <a:cubicBezTo>
                    <a:pt x="2397809" y="238857"/>
                    <a:pt x="2321170" y="225083"/>
                    <a:pt x="2321170" y="225083"/>
                  </a:cubicBezTo>
                  <a:cubicBezTo>
                    <a:pt x="2311791" y="215705"/>
                    <a:pt x="2304897" y="202879"/>
                    <a:pt x="2293034" y="196948"/>
                  </a:cubicBezTo>
                  <a:cubicBezTo>
                    <a:pt x="2258224" y="179543"/>
                    <a:pt x="2118373" y="169725"/>
                    <a:pt x="2110154" y="168812"/>
                  </a:cubicBezTo>
                  <a:cubicBezTo>
                    <a:pt x="1989882" y="128722"/>
                    <a:pt x="2055176" y="144356"/>
                    <a:pt x="1913206" y="126609"/>
                  </a:cubicBezTo>
                  <a:cubicBezTo>
                    <a:pt x="1850513" y="105712"/>
                    <a:pt x="1822088" y="92359"/>
                    <a:pt x="1758462" y="84406"/>
                  </a:cubicBezTo>
                  <a:cubicBezTo>
                    <a:pt x="1707068" y="77982"/>
                    <a:pt x="1655299" y="75027"/>
                    <a:pt x="1603717" y="70338"/>
                  </a:cubicBezTo>
                  <a:lnTo>
                    <a:pt x="1477108" y="28135"/>
                  </a:lnTo>
                  <a:lnTo>
                    <a:pt x="1434905" y="14068"/>
                  </a:lnTo>
                  <a:lnTo>
                    <a:pt x="1392702" y="0"/>
                  </a:lnTo>
                  <a:cubicBezTo>
                    <a:pt x="1373945" y="4689"/>
                    <a:pt x="1354950" y="8512"/>
                    <a:pt x="1336431" y="14068"/>
                  </a:cubicBezTo>
                  <a:cubicBezTo>
                    <a:pt x="1336381" y="14083"/>
                    <a:pt x="1230948" y="49229"/>
                    <a:pt x="1209822" y="56271"/>
                  </a:cubicBezTo>
                  <a:lnTo>
                    <a:pt x="1167619" y="70338"/>
                  </a:lnTo>
                  <a:lnTo>
                    <a:pt x="1125416" y="84406"/>
                  </a:lnTo>
                  <a:cubicBezTo>
                    <a:pt x="1076309" y="133513"/>
                    <a:pt x="1109863" y="108347"/>
                    <a:pt x="1012874" y="140677"/>
                  </a:cubicBezTo>
                  <a:lnTo>
                    <a:pt x="886265" y="182880"/>
                  </a:lnTo>
                  <a:lnTo>
                    <a:pt x="801859" y="211015"/>
                  </a:lnTo>
                  <a:cubicBezTo>
                    <a:pt x="787791" y="215704"/>
                    <a:pt x="771994" y="216858"/>
                    <a:pt x="759656" y="225083"/>
                  </a:cubicBezTo>
                  <a:cubicBezTo>
                    <a:pt x="745588" y="234461"/>
                    <a:pt x="730655" y="242656"/>
                    <a:pt x="717453" y="253218"/>
                  </a:cubicBezTo>
                  <a:cubicBezTo>
                    <a:pt x="707096" y="261504"/>
                    <a:pt x="700690" y="274530"/>
                    <a:pt x="689317" y="281354"/>
                  </a:cubicBezTo>
                  <a:cubicBezTo>
                    <a:pt x="676602" y="288983"/>
                    <a:pt x="660377" y="288790"/>
                    <a:pt x="647114" y="295422"/>
                  </a:cubicBezTo>
                  <a:cubicBezTo>
                    <a:pt x="631992" y="302983"/>
                    <a:pt x="618979" y="314179"/>
                    <a:pt x="604911" y="323557"/>
                  </a:cubicBezTo>
                  <a:cubicBezTo>
                    <a:pt x="600222" y="337625"/>
                    <a:pt x="598044" y="352797"/>
                    <a:pt x="590843" y="365760"/>
                  </a:cubicBezTo>
                  <a:cubicBezTo>
                    <a:pt x="574421" y="395319"/>
                    <a:pt x="545266" y="418087"/>
                    <a:pt x="534573" y="450166"/>
                  </a:cubicBezTo>
                  <a:lnTo>
                    <a:pt x="506437" y="534572"/>
                  </a:lnTo>
                  <a:cubicBezTo>
                    <a:pt x="537482" y="689794"/>
                    <a:pt x="490950" y="543350"/>
                    <a:pt x="562708" y="633046"/>
                  </a:cubicBezTo>
                  <a:cubicBezTo>
                    <a:pt x="571971" y="644625"/>
                    <a:pt x="569147" y="662533"/>
                    <a:pt x="576776" y="675249"/>
                  </a:cubicBezTo>
                  <a:cubicBezTo>
                    <a:pt x="583600" y="686622"/>
                    <a:pt x="596626" y="693028"/>
                    <a:pt x="604911" y="703385"/>
                  </a:cubicBezTo>
                  <a:cubicBezTo>
                    <a:pt x="615473" y="716587"/>
                    <a:pt x="622484" y="732386"/>
                    <a:pt x="633046" y="745588"/>
                  </a:cubicBezTo>
                  <a:cubicBezTo>
                    <a:pt x="641332" y="755945"/>
                    <a:pt x="652896" y="763366"/>
                    <a:pt x="661182" y="773723"/>
                  </a:cubicBezTo>
                  <a:cubicBezTo>
                    <a:pt x="714933" y="840911"/>
                    <a:pt x="668718" y="788795"/>
                    <a:pt x="703385" y="858129"/>
                  </a:cubicBezTo>
                  <a:cubicBezTo>
                    <a:pt x="757926" y="967211"/>
                    <a:pt x="710228" y="836456"/>
                    <a:pt x="745588" y="942535"/>
                  </a:cubicBezTo>
                  <a:cubicBezTo>
                    <a:pt x="740899" y="961292"/>
                    <a:pt x="740166" y="981513"/>
                    <a:pt x="731520" y="998806"/>
                  </a:cubicBezTo>
                  <a:cubicBezTo>
                    <a:pt x="725589" y="1010669"/>
                    <a:pt x="709316" y="1015079"/>
                    <a:pt x="703385" y="1026942"/>
                  </a:cubicBezTo>
                  <a:cubicBezTo>
                    <a:pt x="638729" y="1156256"/>
                    <a:pt x="710678" y="1075921"/>
                    <a:pt x="647114" y="1139483"/>
                  </a:cubicBezTo>
                  <a:cubicBezTo>
                    <a:pt x="642727" y="1161419"/>
                    <a:pt x="621386" y="1283245"/>
                    <a:pt x="604911" y="1294228"/>
                  </a:cubicBezTo>
                  <a:lnTo>
                    <a:pt x="562708" y="1322363"/>
                  </a:lnTo>
                  <a:cubicBezTo>
                    <a:pt x="553330" y="1336431"/>
                    <a:pt x="546528" y="1352611"/>
                    <a:pt x="534573" y="1364566"/>
                  </a:cubicBezTo>
                  <a:cubicBezTo>
                    <a:pt x="507301" y="1391839"/>
                    <a:pt x="484493" y="1395327"/>
                    <a:pt x="450166" y="1406769"/>
                  </a:cubicBezTo>
                  <a:cubicBezTo>
                    <a:pt x="440788" y="1416148"/>
                    <a:pt x="428855" y="1423532"/>
                    <a:pt x="422031" y="1434905"/>
                  </a:cubicBezTo>
                  <a:cubicBezTo>
                    <a:pt x="414402" y="1447621"/>
                    <a:pt x="420030" y="1468489"/>
                    <a:pt x="407963" y="1477108"/>
                  </a:cubicBezTo>
                  <a:cubicBezTo>
                    <a:pt x="383830" y="1494346"/>
                    <a:pt x="351692" y="1495865"/>
                    <a:pt x="323557" y="1505243"/>
                  </a:cubicBezTo>
                  <a:lnTo>
                    <a:pt x="196948" y="1547446"/>
                  </a:lnTo>
                  <a:lnTo>
                    <a:pt x="112542" y="1575582"/>
                  </a:lnTo>
                  <a:lnTo>
                    <a:pt x="70339" y="1589649"/>
                  </a:lnTo>
                  <a:cubicBezTo>
                    <a:pt x="44169" y="1615819"/>
                    <a:pt x="31815" y="1624495"/>
                    <a:pt x="14068" y="1659988"/>
                  </a:cubicBezTo>
                  <a:cubicBezTo>
                    <a:pt x="7436" y="1673251"/>
                    <a:pt x="4689" y="1688123"/>
                    <a:pt x="0" y="1702191"/>
                  </a:cubicBezTo>
                  <a:cubicBezTo>
                    <a:pt x="4689" y="1720948"/>
                    <a:pt x="1990" y="1743365"/>
                    <a:pt x="14068" y="1758462"/>
                  </a:cubicBezTo>
                  <a:cubicBezTo>
                    <a:pt x="23331" y="1770041"/>
                    <a:pt x="41885" y="1768933"/>
                    <a:pt x="56271" y="1772529"/>
                  </a:cubicBezTo>
                  <a:cubicBezTo>
                    <a:pt x="79468" y="1778328"/>
                    <a:pt x="103542" y="1780306"/>
                    <a:pt x="126610" y="1786597"/>
                  </a:cubicBezTo>
                  <a:cubicBezTo>
                    <a:pt x="155222" y="1794400"/>
                    <a:pt x="181935" y="1808916"/>
                    <a:pt x="211016" y="1814732"/>
                  </a:cubicBezTo>
                  <a:cubicBezTo>
                    <a:pt x="234462" y="1819421"/>
                    <a:pt x="258286" y="1822509"/>
                    <a:pt x="281354" y="1828800"/>
                  </a:cubicBezTo>
                  <a:cubicBezTo>
                    <a:pt x="309966" y="1836603"/>
                    <a:pt x="365760" y="1856935"/>
                    <a:pt x="365760" y="1856935"/>
                  </a:cubicBezTo>
                  <a:cubicBezTo>
                    <a:pt x="393896" y="1941341"/>
                    <a:pt x="384517" y="1866314"/>
                    <a:pt x="337625" y="1913206"/>
                  </a:cubicBezTo>
                  <a:cubicBezTo>
                    <a:pt x="327140" y="1923691"/>
                    <a:pt x="328246" y="1941341"/>
                    <a:pt x="323557" y="1955409"/>
                  </a:cubicBezTo>
                  <a:cubicBezTo>
                    <a:pt x="332936" y="1964788"/>
                    <a:pt x="343407" y="1973188"/>
                    <a:pt x="351693" y="1983545"/>
                  </a:cubicBezTo>
                  <a:cubicBezTo>
                    <a:pt x="362255" y="1996747"/>
                    <a:pt x="366626" y="2015186"/>
                    <a:pt x="379828" y="2025748"/>
                  </a:cubicBezTo>
                  <a:cubicBezTo>
                    <a:pt x="391407" y="2035011"/>
                    <a:pt x="407963" y="2035126"/>
                    <a:pt x="422031" y="2039815"/>
                  </a:cubicBezTo>
                  <a:cubicBezTo>
                    <a:pt x="431409" y="2049194"/>
                    <a:pt x="437370" y="2064461"/>
                    <a:pt x="450166" y="2067951"/>
                  </a:cubicBezTo>
                  <a:cubicBezTo>
                    <a:pt x="518812" y="2086673"/>
                    <a:pt x="561881" y="2067536"/>
                    <a:pt x="618979" y="2096086"/>
                  </a:cubicBezTo>
                  <a:cubicBezTo>
                    <a:pt x="634101" y="2103647"/>
                    <a:pt x="645732" y="2117355"/>
                    <a:pt x="661182" y="2124222"/>
                  </a:cubicBezTo>
                  <a:cubicBezTo>
                    <a:pt x="688283" y="2136267"/>
                    <a:pt x="720912" y="2135906"/>
                    <a:pt x="745588" y="2152357"/>
                  </a:cubicBezTo>
                  <a:cubicBezTo>
                    <a:pt x="759656" y="2161735"/>
                    <a:pt x="774589" y="2169930"/>
                    <a:pt x="787791" y="2180492"/>
                  </a:cubicBezTo>
                  <a:cubicBezTo>
                    <a:pt x="798148" y="2188778"/>
                    <a:pt x="804063" y="2202697"/>
                    <a:pt x="815926" y="2208628"/>
                  </a:cubicBezTo>
                  <a:cubicBezTo>
                    <a:pt x="842452" y="2221891"/>
                    <a:pt x="875656" y="2220312"/>
                    <a:pt x="900333" y="2236763"/>
                  </a:cubicBezTo>
                  <a:cubicBezTo>
                    <a:pt x="954874" y="2273123"/>
                    <a:pt x="926496" y="2259551"/>
                    <a:pt x="984739" y="2278966"/>
                  </a:cubicBezTo>
                  <a:cubicBezTo>
                    <a:pt x="994117" y="2288345"/>
                    <a:pt x="1001011" y="2301170"/>
                    <a:pt x="1012874" y="2307102"/>
                  </a:cubicBezTo>
                  <a:cubicBezTo>
                    <a:pt x="1039400" y="2320365"/>
                    <a:pt x="1097280" y="2335237"/>
                    <a:pt x="1097280" y="2335237"/>
                  </a:cubicBezTo>
                  <a:cubicBezTo>
                    <a:pt x="1106659" y="2344615"/>
                    <a:pt x="1121605" y="2350668"/>
                    <a:pt x="1125416" y="2363372"/>
                  </a:cubicBezTo>
                  <a:cubicBezTo>
                    <a:pt x="1136279" y="2399584"/>
                    <a:pt x="1132720" y="2438718"/>
                    <a:pt x="1139483" y="2475914"/>
                  </a:cubicBezTo>
                  <a:cubicBezTo>
                    <a:pt x="1142136" y="2490503"/>
                    <a:pt x="1144288" y="2506538"/>
                    <a:pt x="1153551" y="2518117"/>
                  </a:cubicBezTo>
                  <a:cubicBezTo>
                    <a:pt x="1164113" y="2531319"/>
                    <a:pt x="1180304" y="2539385"/>
                    <a:pt x="1195754" y="2546252"/>
                  </a:cubicBezTo>
                  <a:cubicBezTo>
                    <a:pt x="1222855" y="2558297"/>
                    <a:pt x="1280160" y="2574388"/>
                    <a:pt x="1280160" y="2574388"/>
                  </a:cubicBezTo>
                  <a:cubicBezTo>
                    <a:pt x="1367789" y="2662014"/>
                    <a:pt x="1240922" y="2543539"/>
                    <a:pt x="1350499" y="2616591"/>
                  </a:cubicBezTo>
                  <a:cubicBezTo>
                    <a:pt x="1367052" y="2627627"/>
                    <a:pt x="1377418" y="2646058"/>
                    <a:pt x="1392702" y="2658794"/>
                  </a:cubicBezTo>
                  <a:cubicBezTo>
                    <a:pt x="1405690" y="2669618"/>
                    <a:pt x="1420837" y="2677551"/>
                    <a:pt x="1434905" y="2686929"/>
                  </a:cubicBezTo>
                  <a:cubicBezTo>
                    <a:pt x="1474757" y="2806483"/>
                    <a:pt x="1419177" y="2660715"/>
                    <a:pt x="1477108" y="2757268"/>
                  </a:cubicBezTo>
                  <a:cubicBezTo>
                    <a:pt x="1484737" y="2769984"/>
                    <a:pt x="1478301" y="2792114"/>
                    <a:pt x="1491176" y="2799471"/>
                  </a:cubicBezTo>
                  <a:cubicBezTo>
                    <a:pt x="1515941" y="2813622"/>
                    <a:pt x="1547447" y="2808849"/>
                    <a:pt x="1575582" y="2813538"/>
                  </a:cubicBezTo>
                  <a:cubicBezTo>
                    <a:pt x="1589650" y="2818227"/>
                    <a:pt x="1605070" y="2819977"/>
                    <a:pt x="1617785" y="2827606"/>
                  </a:cubicBezTo>
                  <a:cubicBezTo>
                    <a:pt x="1691787" y="2872008"/>
                    <a:pt x="1577668" y="2862068"/>
                    <a:pt x="1730326" y="2883877"/>
                  </a:cubicBezTo>
                  <a:cubicBezTo>
                    <a:pt x="1763151" y="2888566"/>
                    <a:pt x="1796147" y="2892183"/>
                    <a:pt x="1828800" y="2897945"/>
                  </a:cubicBezTo>
                  <a:cubicBezTo>
                    <a:pt x="1875893" y="2906256"/>
                    <a:pt x="1922585" y="2916702"/>
                    <a:pt x="1969477" y="2926080"/>
                  </a:cubicBezTo>
                  <a:cubicBezTo>
                    <a:pt x="2058768" y="2943938"/>
                    <a:pt x="2016625" y="2934350"/>
                    <a:pt x="2096086" y="2954215"/>
                  </a:cubicBezTo>
                  <a:cubicBezTo>
                    <a:pt x="2193816" y="2943357"/>
                    <a:pt x="2251575" y="2927561"/>
                    <a:pt x="2349305" y="2954215"/>
                  </a:cubicBezTo>
                  <a:cubicBezTo>
                    <a:pt x="2362101" y="2957705"/>
                    <a:pt x="2368062" y="2972972"/>
                    <a:pt x="2377440" y="2982351"/>
                  </a:cubicBezTo>
                  <a:cubicBezTo>
                    <a:pt x="2400886" y="2977662"/>
                    <a:pt x="2425391" y="2976679"/>
                    <a:pt x="2447779" y="2968283"/>
                  </a:cubicBezTo>
                  <a:cubicBezTo>
                    <a:pt x="2522865" y="2940126"/>
                    <a:pt x="2460888" y="2946349"/>
                    <a:pt x="2518117" y="2912012"/>
                  </a:cubicBezTo>
                  <a:cubicBezTo>
                    <a:pt x="2555608" y="2889517"/>
                    <a:pt x="2674433" y="2885266"/>
                    <a:pt x="2686930" y="2883877"/>
                  </a:cubicBezTo>
                  <a:cubicBezTo>
                    <a:pt x="2747890" y="2888566"/>
                    <a:pt x="2809717" y="2886678"/>
                    <a:pt x="2869810" y="2897945"/>
                  </a:cubicBezTo>
                  <a:cubicBezTo>
                    <a:pt x="2886428" y="2901061"/>
                    <a:pt x="2895149" y="2924875"/>
                    <a:pt x="2912013" y="2926080"/>
                  </a:cubicBezTo>
                  <a:cubicBezTo>
                    <a:pt x="2963675" y="2929770"/>
                    <a:pt x="3015176" y="2916701"/>
                    <a:pt x="3066757" y="2912012"/>
                  </a:cubicBezTo>
                  <a:cubicBezTo>
                    <a:pt x="3203797" y="2877753"/>
                    <a:pt x="3143396" y="2898238"/>
                    <a:pt x="3249637" y="2855742"/>
                  </a:cubicBezTo>
                  <a:cubicBezTo>
                    <a:pt x="3319976" y="2860431"/>
                    <a:pt x="3390589" y="2862024"/>
                    <a:pt x="3460653" y="2869809"/>
                  </a:cubicBezTo>
                  <a:cubicBezTo>
                    <a:pt x="3613959" y="2886843"/>
                    <a:pt x="3423387" y="2883877"/>
                    <a:pt x="3530991" y="288387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199162" y="2365286"/>
              <a:ext cx="1484990" cy="2635350"/>
            </a:xfrm>
            <a:custGeom>
              <a:avLst/>
              <a:gdLst>
                <a:gd name="connsiteX0" fmla="*/ 18758 w 1484990"/>
                <a:gd name="connsiteY0" fmla="*/ 18759 h 2635350"/>
                <a:gd name="connsiteX1" fmla="*/ 75029 w 1484990"/>
                <a:gd name="connsiteY1" fmla="*/ 75030 h 2635350"/>
                <a:gd name="connsiteX2" fmla="*/ 89096 w 1484990"/>
                <a:gd name="connsiteY2" fmla="*/ 117233 h 2635350"/>
                <a:gd name="connsiteX3" fmla="*/ 314180 w 1484990"/>
                <a:gd name="connsiteY3" fmla="*/ 159436 h 2635350"/>
                <a:gd name="connsiteX4" fmla="*/ 356383 w 1484990"/>
                <a:gd name="connsiteY4" fmla="*/ 173504 h 2635350"/>
                <a:gd name="connsiteX5" fmla="*/ 482992 w 1484990"/>
                <a:gd name="connsiteY5" fmla="*/ 201639 h 2635350"/>
                <a:gd name="connsiteX6" fmla="*/ 665872 w 1484990"/>
                <a:gd name="connsiteY6" fmla="*/ 243842 h 2635350"/>
                <a:gd name="connsiteX7" fmla="*/ 708075 w 1484990"/>
                <a:gd name="connsiteY7" fmla="*/ 257910 h 2635350"/>
                <a:gd name="connsiteX8" fmla="*/ 778413 w 1484990"/>
                <a:gd name="connsiteY8" fmla="*/ 314181 h 2635350"/>
                <a:gd name="connsiteX9" fmla="*/ 736210 w 1484990"/>
                <a:gd name="connsiteY9" fmla="*/ 342316 h 2635350"/>
                <a:gd name="connsiteX10" fmla="*/ 651804 w 1484990"/>
                <a:gd name="connsiteY10" fmla="*/ 370451 h 2635350"/>
                <a:gd name="connsiteX11" fmla="*/ 623669 w 1484990"/>
                <a:gd name="connsiteY11" fmla="*/ 398587 h 2635350"/>
                <a:gd name="connsiteX12" fmla="*/ 539263 w 1484990"/>
                <a:gd name="connsiteY12" fmla="*/ 426722 h 2635350"/>
                <a:gd name="connsiteX13" fmla="*/ 511127 w 1484990"/>
                <a:gd name="connsiteY13" fmla="*/ 468925 h 2635350"/>
                <a:gd name="connsiteX14" fmla="*/ 426721 w 1484990"/>
                <a:gd name="connsiteY14" fmla="*/ 497061 h 2635350"/>
                <a:gd name="connsiteX15" fmla="*/ 257909 w 1484990"/>
                <a:gd name="connsiteY15" fmla="*/ 525196 h 2635350"/>
                <a:gd name="connsiteX16" fmla="*/ 145367 w 1484990"/>
                <a:gd name="connsiteY16" fmla="*/ 581467 h 2635350"/>
                <a:gd name="connsiteX17" fmla="*/ 201638 w 1484990"/>
                <a:gd name="connsiteY17" fmla="*/ 651805 h 2635350"/>
                <a:gd name="connsiteX18" fmla="*/ 243841 w 1484990"/>
                <a:gd name="connsiteY18" fmla="*/ 806550 h 2635350"/>
                <a:gd name="connsiteX19" fmla="*/ 257909 w 1484990"/>
                <a:gd name="connsiteY19" fmla="*/ 848753 h 2635350"/>
                <a:gd name="connsiteX20" fmla="*/ 314180 w 1484990"/>
                <a:gd name="connsiteY20" fmla="*/ 919091 h 2635350"/>
                <a:gd name="connsiteX21" fmla="*/ 370450 w 1484990"/>
                <a:gd name="connsiteY21" fmla="*/ 1045701 h 2635350"/>
                <a:gd name="connsiteX22" fmla="*/ 356383 w 1484990"/>
                <a:gd name="connsiteY22" fmla="*/ 1256716 h 2635350"/>
                <a:gd name="connsiteX23" fmla="*/ 328247 w 1484990"/>
                <a:gd name="connsiteY23" fmla="*/ 1355190 h 2635350"/>
                <a:gd name="connsiteX24" fmla="*/ 342315 w 1484990"/>
                <a:gd name="connsiteY24" fmla="*/ 1467731 h 2635350"/>
                <a:gd name="connsiteX25" fmla="*/ 398586 w 1484990"/>
                <a:gd name="connsiteY25" fmla="*/ 1524002 h 2635350"/>
                <a:gd name="connsiteX26" fmla="*/ 454856 w 1484990"/>
                <a:gd name="connsiteY26" fmla="*/ 1580273 h 2635350"/>
                <a:gd name="connsiteX27" fmla="*/ 553330 w 1484990"/>
                <a:gd name="connsiteY27" fmla="*/ 1650611 h 2635350"/>
                <a:gd name="connsiteX28" fmla="*/ 679940 w 1484990"/>
                <a:gd name="connsiteY28" fmla="*/ 1664679 h 2635350"/>
                <a:gd name="connsiteX29" fmla="*/ 862820 w 1484990"/>
                <a:gd name="connsiteY29" fmla="*/ 1692815 h 2635350"/>
                <a:gd name="connsiteX30" fmla="*/ 905023 w 1484990"/>
                <a:gd name="connsiteY30" fmla="*/ 1706882 h 2635350"/>
                <a:gd name="connsiteX31" fmla="*/ 1003496 w 1484990"/>
                <a:gd name="connsiteY31" fmla="*/ 1735018 h 2635350"/>
                <a:gd name="connsiteX32" fmla="*/ 1073835 w 1484990"/>
                <a:gd name="connsiteY32" fmla="*/ 1805356 h 2635350"/>
                <a:gd name="connsiteX33" fmla="*/ 1158241 w 1484990"/>
                <a:gd name="connsiteY33" fmla="*/ 1833491 h 2635350"/>
                <a:gd name="connsiteX34" fmla="*/ 1228580 w 1484990"/>
                <a:gd name="connsiteY34" fmla="*/ 1875695 h 2635350"/>
                <a:gd name="connsiteX35" fmla="*/ 1312986 w 1484990"/>
                <a:gd name="connsiteY35" fmla="*/ 1931965 h 2635350"/>
                <a:gd name="connsiteX36" fmla="*/ 1327053 w 1484990"/>
                <a:gd name="connsiteY36" fmla="*/ 1974168 h 2635350"/>
                <a:gd name="connsiteX37" fmla="*/ 1355189 w 1484990"/>
                <a:gd name="connsiteY37" fmla="*/ 2002304 h 2635350"/>
                <a:gd name="connsiteX38" fmla="*/ 1383324 w 1484990"/>
                <a:gd name="connsiteY38" fmla="*/ 2044507 h 2635350"/>
                <a:gd name="connsiteX39" fmla="*/ 1397392 w 1484990"/>
                <a:gd name="connsiteY39" fmla="*/ 2128913 h 2635350"/>
                <a:gd name="connsiteX40" fmla="*/ 1439595 w 1484990"/>
                <a:gd name="connsiteY40" fmla="*/ 2114845 h 2635350"/>
                <a:gd name="connsiteX41" fmla="*/ 1312986 w 1484990"/>
                <a:gd name="connsiteY41" fmla="*/ 2213319 h 2635350"/>
                <a:gd name="connsiteX42" fmla="*/ 1214512 w 1484990"/>
                <a:gd name="connsiteY42" fmla="*/ 2241455 h 2635350"/>
                <a:gd name="connsiteX43" fmla="*/ 1017564 w 1484990"/>
                <a:gd name="connsiteY43" fmla="*/ 2255522 h 2635350"/>
                <a:gd name="connsiteX44" fmla="*/ 933158 w 1484990"/>
                <a:gd name="connsiteY44" fmla="*/ 2283658 h 2635350"/>
                <a:gd name="connsiteX45" fmla="*/ 890955 w 1484990"/>
                <a:gd name="connsiteY45" fmla="*/ 2297725 h 2635350"/>
                <a:gd name="connsiteX46" fmla="*/ 834684 w 1484990"/>
                <a:gd name="connsiteY46" fmla="*/ 2353996 h 2635350"/>
                <a:gd name="connsiteX47" fmla="*/ 778413 w 1484990"/>
                <a:gd name="connsiteY47" fmla="*/ 2424335 h 2635350"/>
                <a:gd name="connsiteX48" fmla="*/ 736210 w 1484990"/>
                <a:gd name="connsiteY48" fmla="*/ 2438402 h 2635350"/>
                <a:gd name="connsiteX49" fmla="*/ 609601 w 1484990"/>
                <a:gd name="connsiteY49" fmla="*/ 2480605 h 2635350"/>
                <a:gd name="connsiteX50" fmla="*/ 525195 w 1484990"/>
                <a:gd name="connsiteY50" fmla="*/ 2522808 h 2635350"/>
                <a:gd name="connsiteX51" fmla="*/ 482992 w 1484990"/>
                <a:gd name="connsiteY51" fmla="*/ 2536876 h 2635350"/>
                <a:gd name="connsiteX52" fmla="*/ 454856 w 1484990"/>
                <a:gd name="connsiteY52" fmla="*/ 2565011 h 2635350"/>
                <a:gd name="connsiteX53" fmla="*/ 412653 w 1484990"/>
                <a:gd name="connsiteY53" fmla="*/ 2635350 h 263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484990" h="2635350">
                  <a:moveTo>
                    <a:pt x="18758" y="18759"/>
                  </a:moveTo>
                  <a:cubicBezTo>
                    <a:pt x="56273" y="131302"/>
                    <a:pt x="0" y="0"/>
                    <a:pt x="75029" y="75030"/>
                  </a:cubicBezTo>
                  <a:cubicBezTo>
                    <a:pt x="85514" y="85515"/>
                    <a:pt x="81467" y="104518"/>
                    <a:pt x="89096" y="117233"/>
                  </a:cubicBezTo>
                  <a:cubicBezTo>
                    <a:pt x="132563" y="189677"/>
                    <a:pt x="258875" y="155486"/>
                    <a:pt x="314180" y="159436"/>
                  </a:cubicBezTo>
                  <a:cubicBezTo>
                    <a:pt x="328248" y="164125"/>
                    <a:pt x="341997" y="169908"/>
                    <a:pt x="356383" y="173504"/>
                  </a:cubicBezTo>
                  <a:cubicBezTo>
                    <a:pt x="436710" y="193586"/>
                    <a:pt x="410778" y="179974"/>
                    <a:pt x="482992" y="201639"/>
                  </a:cubicBezTo>
                  <a:cubicBezTo>
                    <a:pt x="623430" y="243771"/>
                    <a:pt x="510562" y="221656"/>
                    <a:pt x="665872" y="243842"/>
                  </a:cubicBezTo>
                  <a:cubicBezTo>
                    <a:pt x="679940" y="248531"/>
                    <a:pt x="694812" y="251278"/>
                    <a:pt x="708075" y="257910"/>
                  </a:cubicBezTo>
                  <a:cubicBezTo>
                    <a:pt x="743570" y="275657"/>
                    <a:pt x="752243" y="288010"/>
                    <a:pt x="778413" y="314181"/>
                  </a:cubicBezTo>
                  <a:cubicBezTo>
                    <a:pt x="764345" y="323559"/>
                    <a:pt x="751660" y="335449"/>
                    <a:pt x="736210" y="342316"/>
                  </a:cubicBezTo>
                  <a:cubicBezTo>
                    <a:pt x="709109" y="354361"/>
                    <a:pt x="651804" y="370451"/>
                    <a:pt x="651804" y="370451"/>
                  </a:cubicBezTo>
                  <a:cubicBezTo>
                    <a:pt x="642426" y="379830"/>
                    <a:pt x="635532" y="392655"/>
                    <a:pt x="623669" y="398587"/>
                  </a:cubicBezTo>
                  <a:cubicBezTo>
                    <a:pt x="597143" y="411850"/>
                    <a:pt x="539263" y="426722"/>
                    <a:pt x="539263" y="426722"/>
                  </a:cubicBezTo>
                  <a:cubicBezTo>
                    <a:pt x="529884" y="440790"/>
                    <a:pt x="525464" y="459964"/>
                    <a:pt x="511127" y="468925"/>
                  </a:cubicBezTo>
                  <a:cubicBezTo>
                    <a:pt x="485978" y="484643"/>
                    <a:pt x="454856" y="487683"/>
                    <a:pt x="426721" y="497061"/>
                  </a:cubicBezTo>
                  <a:cubicBezTo>
                    <a:pt x="344240" y="524555"/>
                    <a:pt x="399239" y="509492"/>
                    <a:pt x="257909" y="525196"/>
                  </a:cubicBezTo>
                  <a:cubicBezTo>
                    <a:pt x="160920" y="557525"/>
                    <a:pt x="194474" y="532360"/>
                    <a:pt x="145367" y="581467"/>
                  </a:cubicBezTo>
                  <a:cubicBezTo>
                    <a:pt x="196674" y="735386"/>
                    <a:pt x="110734" y="506358"/>
                    <a:pt x="201638" y="651805"/>
                  </a:cubicBezTo>
                  <a:cubicBezTo>
                    <a:pt x="226787" y="692043"/>
                    <a:pt x="232460" y="761028"/>
                    <a:pt x="243841" y="806550"/>
                  </a:cubicBezTo>
                  <a:cubicBezTo>
                    <a:pt x="247438" y="820936"/>
                    <a:pt x="251277" y="835490"/>
                    <a:pt x="257909" y="848753"/>
                  </a:cubicBezTo>
                  <a:cubicBezTo>
                    <a:pt x="275656" y="884248"/>
                    <a:pt x="288009" y="892921"/>
                    <a:pt x="314180" y="919091"/>
                  </a:cubicBezTo>
                  <a:cubicBezTo>
                    <a:pt x="347661" y="1019538"/>
                    <a:pt x="325864" y="978821"/>
                    <a:pt x="370450" y="1045701"/>
                  </a:cubicBezTo>
                  <a:cubicBezTo>
                    <a:pt x="365761" y="1116039"/>
                    <a:pt x="363763" y="1186609"/>
                    <a:pt x="356383" y="1256716"/>
                  </a:cubicBezTo>
                  <a:cubicBezTo>
                    <a:pt x="353665" y="1282533"/>
                    <a:pt x="336965" y="1329035"/>
                    <a:pt x="328247" y="1355190"/>
                  </a:cubicBezTo>
                  <a:cubicBezTo>
                    <a:pt x="332936" y="1392704"/>
                    <a:pt x="327774" y="1432834"/>
                    <a:pt x="342315" y="1467731"/>
                  </a:cubicBezTo>
                  <a:cubicBezTo>
                    <a:pt x="352518" y="1492217"/>
                    <a:pt x="398586" y="1524002"/>
                    <a:pt x="398586" y="1524002"/>
                  </a:cubicBezTo>
                  <a:cubicBezTo>
                    <a:pt x="426720" y="1608407"/>
                    <a:pt x="389208" y="1533381"/>
                    <a:pt x="454856" y="1580273"/>
                  </a:cubicBezTo>
                  <a:cubicBezTo>
                    <a:pt x="519766" y="1626638"/>
                    <a:pt x="486994" y="1639555"/>
                    <a:pt x="553330" y="1650611"/>
                  </a:cubicBezTo>
                  <a:cubicBezTo>
                    <a:pt x="595215" y="1657592"/>
                    <a:pt x="637737" y="1659990"/>
                    <a:pt x="679940" y="1664679"/>
                  </a:cubicBezTo>
                  <a:cubicBezTo>
                    <a:pt x="781521" y="1698540"/>
                    <a:pt x="660765" y="1661730"/>
                    <a:pt x="862820" y="1692815"/>
                  </a:cubicBezTo>
                  <a:cubicBezTo>
                    <a:pt x="877476" y="1695070"/>
                    <a:pt x="890765" y="1702808"/>
                    <a:pt x="905023" y="1706882"/>
                  </a:cubicBezTo>
                  <a:cubicBezTo>
                    <a:pt x="1028645" y="1742202"/>
                    <a:pt x="902328" y="1701294"/>
                    <a:pt x="1003496" y="1735018"/>
                  </a:cubicBezTo>
                  <a:cubicBezTo>
                    <a:pt x="1029164" y="1773519"/>
                    <a:pt x="1029411" y="1785612"/>
                    <a:pt x="1073835" y="1805356"/>
                  </a:cubicBezTo>
                  <a:cubicBezTo>
                    <a:pt x="1100936" y="1817401"/>
                    <a:pt x="1158241" y="1833491"/>
                    <a:pt x="1158241" y="1833491"/>
                  </a:cubicBezTo>
                  <a:cubicBezTo>
                    <a:pt x="1221359" y="1896611"/>
                    <a:pt x="1146404" y="1830042"/>
                    <a:pt x="1228580" y="1875695"/>
                  </a:cubicBezTo>
                  <a:cubicBezTo>
                    <a:pt x="1258139" y="1892117"/>
                    <a:pt x="1312986" y="1931965"/>
                    <a:pt x="1312986" y="1931965"/>
                  </a:cubicBezTo>
                  <a:cubicBezTo>
                    <a:pt x="1317675" y="1946033"/>
                    <a:pt x="1319424" y="1961453"/>
                    <a:pt x="1327053" y="1974168"/>
                  </a:cubicBezTo>
                  <a:cubicBezTo>
                    <a:pt x="1333877" y="1985541"/>
                    <a:pt x="1346903" y="1991947"/>
                    <a:pt x="1355189" y="2002304"/>
                  </a:cubicBezTo>
                  <a:cubicBezTo>
                    <a:pt x="1365751" y="2015506"/>
                    <a:pt x="1373946" y="2030439"/>
                    <a:pt x="1383324" y="2044507"/>
                  </a:cubicBezTo>
                  <a:cubicBezTo>
                    <a:pt x="1388013" y="2072642"/>
                    <a:pt x="1379573" y="2106640"/>
                    <a:pt x="1397392" y="2128913"/>
                  </a:cubicBezTo>
                  <a:cubicBezTo>
                    <a:pt x="1406655" y="2140492"/>
                    <a:pt x="1434088" y="2101077"/>
                    <a:pt x="1439595" y="2114845"/>
                  </a:cubicBezTo>
                  <a:cubicBezTo>
                    <a:pt x="1484990" y="2228332"/>
                    <a:pt x="1366779" y="2206595"/>
                    <a:pt x="1312986" y="2213319"/>
                  </a:cubicBezTo>
                  <a:cubicBezTo>
                    <a:pt x="1286310" y="2222211"/>
                    <a:pt x="1241008" y="2238511"/>
                    <a:pt x="1214512" y="2241455"/>
                  </a:cubicBezTo>
                  <a:cubicBezTo>
                    <a:pt x="1149098" y="2248723"/>
                    <a:pt x="1083213" y="2250833"/>
                    <a:pt x="1017564" y="2255522"/>
                  </a:cubicBezTo>
                  <a:lnTo>
                    <a:pt x="933158" y="2283658"/>
                  </a:lnTo>
                  <a:lnTo>
                    <a:pt x="890955" y="2297725"/>
                  </a:lnTo>
                  <a:cubicBezTo>
                    <a:pt x="872198" y="2316482"/>
                    <a:pt x="849398" y="2331925"/>
                    <a:pt x="834684" y="2353996"/>
                  </a:cubicBezTo>
                  <a:cubicBezTo>
                    <a:pt x="821905" y="2373165"/>
                    <a:pt x="800686" y="2410971"/>
                    <a:pt x="778413" y="2424335"/>
                  </a:cubicBezTo>
                  <a:cubicBezTo>
                    <a:pt x="765698" y="2431964"/>
                    <a:pt x="750278" y="2433713"/>
                    <a:pt x="736210" y="2438402"/>
                  </a:cubicBezTo>
                  <a:cubicBezTo>
                    <a:pt x="681440" y="2493173"/>
                    <a:pt x="729177" y="2456690"/>
                    <a:pt x="609601" y="2480605"/>
                  </a:cubicBezTo>
                  <a:cubicBezTo>
                    <a:pt x="550672" y="2492391"/>
                    <a:pt x="580519" y="2495146"/>
                    <a:pt x="525195" y="2522808"/>
                  </a:cubicBezTo>
                  <a:cubicBezTo>
                    <a:pt x="511932" y="2529440"/>
                    <a:pt x="497060" y="2532187"/>
                    <a:pt x="482992" y="2536876"/>
                  </a:cubicBezTo>
                  <a:cubicBezTo>
                    <a:pt x="473613" y="2546254"/>
                    <a:pt x="463141" y="2554654"/>
                    <a:pt x="454856" y="2565011"/>
                  </a:cubicBezTo>
                  <a:cubicBezTo>
                    <a:pt x="432225" y="2593299"/>
                    <a:pt x="427262" y="2606133"/>
                    <a:pt x="412653" y="263535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90228" y="1"/>
            <a:ext cx="5567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b="1" dirty="0" smtClean="0">
                <a:latin typeface="Simplified Arabic" pitchFamily="18" charset="-78"/>
                <a:cs typeface="Simplified Arabic" pitchFamily="18" charset="-78"/>
              </a:rPr>
              <a:t>البقعة التي يتواجد فيها إرهابيو داعش والتي تبلغ مساحتها حوالى 120كلم2</a:t>
            </a:r>
            <a:r>
              <a:rPr lang="ar-LB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b="1" dirty="0" smtClean="0"/>
              <a:t>حالة الوحدات الإرهابية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pPr algn="justLow" rtl="1"/>
            <a:r>
              <a:rPr lang="ar-LB" dirty="0" smtClean="0"/>
              <a:t>جهوزيتها مكتملة نسبياً.</a:t>
            </a:r>
          </a:p>
          <a:p>
            <a:pPr algn="justLow" rtl="1"/>
            <a:r>
              <a:rPr lang="ar-LB" dirty="0" smtClean="0"/>
              <a:t>تحت الحصار منذ أكثر من عام. </a:t>
            </a:r>
          </a:p>
          <a:p>
            <a:pPr algn="justLow" rtl="1"/>
            <a:r>
              <a:rPr lang="ar-LB" dirty="0" smtClean="0"/>
              <a:t>تم تضييق الطوق عليها في الأسبوعين الأخيرين حيث كان</a:t>
            </a:r>
            <a:r>
              <a:rPr lang="en-US" dirty="0" smtClean="0"/>
              <a:t> </a:t>
            </a:r>
            <a:r>
              <a:rPr lang="ar-LB" dirty="0" smtClean="0"/>
              <a:t>   آخرها استرجاع تلال ضهور الخنزير وحقاب خزعل والمنصرم. </a:t>
            </a:r>
          </a:p>
          <a:p>
            <a:pPr algn="justLow" rtl="1">
              <a:buNone/>
            </a:pPr>
            <a:endParaRPr lang="ar-LB" dirty="0" smtClean="0"/>
          </a:p>
          <a:p>
            <a:pPr algn="justLow" rtl="1"/>
            <a:endParaRPr lang="ar-LB" dirty="0" smtClean="0"/>
          </a:p>
        </p:txBody>
      </p:sp>
    </p:spTree>
    <p:extLst>
      <p:ext uri="{BB962C8B-B14F-4D97-AF65-F5344CB8AC3E}">
        <p14:creationId xmlns:p14="http://schemas.microsoft.com/office/powerpoint/2010/main" val="24951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LB" b="1" dirty="0" smtClean="0"/>
              <a:t>تشكيل الوحدات الإرهابية وأسلحتها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 rtl="1">
              <a:buFontTx/>
              <a:buChar char="-"/>
            </a:pPr>
            <a:r>
              <a:rPr lang="ar-LB" dirty="0" smtClean="0"/>
              <a:t>مجموعات مشاة معززة بآليات ودراجات نارية. </a:t>
            </a:r>
          </a:p>
          <a:p>
            <a:pPr algn="justLow" rtl="1">
              <a:buFontTx/>
              <a:buChar char="-"/>
            </a:pPr>
            <a:r>
              <a:rPr lang="ar-LB" dirty="0" smtClean="0"/>
              <a:t>تمتلك أسلحة ثقيلة ومتوسطة وخفيفة :</a:t>
            </a:r>
          </a:p>
          <a:p>
            <a:pPr lvl="1" algn="justLow" rtl="1">
              <a:buFont typeface="Wingdings" pitchFamily="2" charset="2"/>
              <a:buChar char="Ø"/>
            </a:pPr>
            <a:r>
              <a:rPr lang="ar-LB" dirty="0" smtClean="0"/>
              <a:t>مدافع هاون </a:t>
            </a:r>
          </a:p>
          <a:p>
            <a:pPr lvl="1" algn="justLow" rtl="1">
              <a:buFont typeface="Wingdings" pitchFamily="2" charset="2"/>
              <a:buChar char="Ø"/>
            </a:pPr>
            <a:r>
              <a:rPr lang="ar-LB" dirty="0" smtClean="0"/>
              <a:t>صواريخ موجهة </a:t>
            </a:r>
          </a:p>
          <a:p>
            <a:pPr lvl="1" algn="justLow" rtl="1">
              <a:buFont typeface="Wingdings" pitchFamily="2" charset="2"/>
              <a:buChar char="Ø"/>
            </a:pPr>
            <a:r>
              <a:rPr lang="ar-LB" dirty="0" smtClean="0"/>
              <a:t>أسلحة مضادة للدروع </a:t>
            </a:r>
          </a:p>
          <a:p>
            <a:pPr lvl="1" algn="justLow" rtl="1">
              <a:buFont typeface="Wingdings" pitchFamily="2" charset="2"/>
              <a:buChar char="Ø"/>
            </a:pPr>
            <a:r>
              <a:rPr lang="ar-LB" dirty="0"/>
              <a:t>أسلحة مضادة </a:t>
            </a:r>
            <a:r>
              <a:rPr lang="ar-LB" dirty="0" smtClean="0"/>
              <a:t>للطائرات </a:t>
            </a:r>
          </a:p>
          <a:p>
            <a:pPr lvl="1" algn="justLow" rtl="1">
              <a:buFont typeface="Wingdings" pitchFamily="2" charset="2"/>
              <a:buChar char="Ø"/>
            </a:pPr>
            <a:r>
              <a:rPr lang="ar-LB" dirty="0" smtClean="0"/>
              <a:t>قناصات </a:t>
            </a:r>
          </a:p>
          <a:p>
            <a:pPr lvl="1" algn="justLow" rtl="1">
              <a:buFont typeface="Wingdings" pitchFamily="2" charset="2"/>
              <a:buChar char="Ø"/>
            </a:pPr>
            <a:r>
              <a:rPr lang="ar-LB" dirty="0" smtClean="0"/>
              <a:t>مناظير </a:t>
            </a:r>
            <a:r>
              <a:rPr lang="ar-LB" dirty="0"/>
              <a:t>ليلية وطائرات من دون </a:t>
            </a:r>
            <a:r>
              <a:rPr lang="ar-LB" dirty="0" smtClean="0"/>
              <a:t>طيار</a:t>
            </a:r>
          </a:p>
        </p:txBody>
      </p:sp>
    </p:spTree>
    <p:extLst>
      <p:ext uri="{BB962C8B-B14F-4D97-AF65-F5344CB8AC3E}">
        <p14:creationId xmlns:p14="http://schemas.microsoft.com/office/powerpoint/2010/main" val="37777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hoto\Desktop\ملف الجرود\JOIC\14-8-2017scan\6- حصن الخربة - مدفع 4-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74713"/>
            <a:ext cx="7000923" cy="5340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71414"/>
            <a:ext cx="3401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4000" b="1" dirty="0" smtClean="0"/>
              <a:t>مدفع مضاد طائرات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hoto\Desktop\ملف الجرود\JOIC\14-8-2017scan\vlcsnap-3832-01-19-04h59m21s8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929485" cy="5340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142852"/>
            <a:ext cx="2496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4400" b="1" dirty="0" smtClean="0"/>
              <a:t>آليات مختلفة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b="1" dirty="0" smtClean="0"/>
              <a:t>إرهابيو داعش مع قناصات</a:t>
            </a:r>
            <a:endParaRPr lang="en-US" b="1" dirty="0"/>
          </a:p>
        </p:txBody>
      </p:sp>
      <p:pic>
        <p:nvPicPr>
          <p:cNvPr id="25602" name="Picture 2" descr="C:\Users\Photo\Desktop\ملف الجرود\JOIC\14-8-2017scan\1-حركة 3 اشخاص يحملون سلاح-ضهرات الكف-ساعة 9.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858048" cy="484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378</Words>
  <Application>Microsoft Office PowerPoint</Application>
  <PresentationFormat>On-screen Show (4:3)</PresentationFormat>
  <Paragraphs>64</Paragraphs>
  <Slides>25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Simplified Arabic</vt:lpstr>
      <vt:lpstr>Times New Roman</vt:lpstr>
      <vt:lpstr>Wingdings</vt:lpstr>
      <vt:lpstr>Office Theme</vt:lpstr>
      <vt:lpstr>Acrobat Document</vt:lpstr>
      <vt:lpstr>فجر الجرود</vt:lpstr>
      <vt:lpstr>المهمة</vt:lpstr>
      <vt:lpstr>الوضع العام</vt:lpstr>
      <vt:lpstr>PowerPoint Presentation</vt:lpstr>
      <vt:lpstr>حالة الوحدات الإرهابية</vt:lpstr>
      <vt:lpstr>تشكيل الوحدات الإرهابية وأسلحتها</vt:lpstr>
      <vt:lpstr>PowerPoint Presentation</vt:lpstr>
      <vt:lpstr>PowerPoint Presentation</vt:lpstr>
      <vt:lpstr>إرهابيو داعش مع قناصات</vt:lpstr>
      <vt:lpstr>مزحف صواريخ</vt:lpstr>
      <vt:lpstr>مدفع مضاد للطائرات مموّه</vt:lpstr>
      <vt:lpstr>خندق محصن </vt:lpstr>
      <vt:lpstr>غرف ومراكز محصنة داخل الكهوف </vt:lpstr>
      <vt:lpstr>مركز رمي مدفعية محصّن</vt:lpstr>
      <vt:lpstr>مدفع هاون مموّه</vt:lpstr>
      <vt:lpstr>مركز حماية وملجأ داخل كهف</vt:lpstr>
      <vt:lpstr>مزحف إطلاق صاروخ موجّه</vt:lpstr>
      <vt:lpstr>حجم الوحدات الإرهابية </vt:lpstr>
      <vt:lpstr>PowerPoint Presentation</vt:lpstr>
      <vt:lpstr>نقاط الضعف والقوة للإرهابيين</vt:lpstr>
      <vt:lpstr>PowerPoint Presentation</vt:lpstr>
      <vt:lpstr>PowerPoint Presentation</vt:lpstr>
      <vt:lpstr>PowerPoint Presentation</vt:lpstr>
      <vt:lpstr>PowerPoint Presentation</vt:lpstr>
      <vt:lpstr>فجر الجرود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Photo</dc:creator>
  <cp:lastModifiedBy>Photo Officer</cp:lastModifiedBy>
  <cp:revision>143</cp:revision>
  <dcterms:created xsi:type="dcterms:W3CDTF">2012-07-21T05:16:23Z</dcterms:created>
  <dcterms:modified xsi:type="dcterms:W3CDTF">2017-08-19T02:46:29Z</dcterms:modified>
</cp:coreProperties>
</file>